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5143500" cx="9144000"/>
  <p:notesSz cx="6858000" cy="9144000"/>
  <p:embeddedFontLst>
    <p:embeddedFont>
      <p:font typeface="Work Sans Medium"/>
      <p:regular r:id="rId18"/>
      <p:bold r:id="rId19"/>
      <p:italic r:id="rId20"/>
      <p:boldItalic r:id="rId21"/>
    </p:embeddedFont>
    <p:embeddedFont>
      <p:font typeface="Work Sans"/>
      <p:regular r:id="rId22"/>
      <p:bold r:id="rId23"/>
      <p:italic r:id="rId24"/>
      <p:boldItalic r:id="rId25"/>
    </p:embeddedFont>
    <p:embeddedFont>
      <p:font typeface="Familjen Grotesk"/>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WorkSansMedium-italic.fntdata"/><Relationship Id="rId22" Type="http://schemas.openxmlformats.org/officeDocument/2006/relationships/font" Target="fonts/WorkSans-regular.fntdata"/><Relationship Id="rId21" Type="http://schemas.openxmlformats.org/officeDocument/2006/relationships/font" Target="fonts/WorkSansMedium-boldItalic.fntdata"/><Relationship Id="rId24" Type="http://schemas.openxmlformats.org/officeDocument/2006/relationships/font" Target="fonts/WorkSans-italic.fntdata"/><Relationship Id="rId23" Type="http://schemas.openxmlformats.org/officeDocument/2006/relationships/font" Target="fonts/WorkSans-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FamiljenGrotesk-regular.fntdata"/><Relationship Id="rId25" Type="http://schemas.openxmlformats.org/officeDocument/2006/relationships/font" Target="fonts/WorkSans-boldItalic.fntdata"/><Relationship Id="rId28" Type="http://schemas.openxmlformats.org/officeDocument/2006/relationships/font" Target="fonts/FamiljenGrotesk-italic.fntdata"/><Relationship Id="rId27" Type="http://schemas.openxmlformats.org/officeDocument/2006/relationships/font" Target="fonts/FamiljenGrotesk-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FamiljenGrotesk-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WorkSansMedium-bold.fntdata"/><Relationship Id="rId18" Type="http://schemas.openxmlformats.org/officeDocument/2006/relationships/font" Target="fonts/WorkSansMedium-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4ae01f8456_0_3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34ae01f8456_0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Welcome!</a:t>
            </a:r>
            <a:r>
              <a:rPr lang="en">
                <a:solidFill>
                  <a:schemeClr val="dk1"/>
                </a:solidFill>
              </a:rPr>
              <a:t> An educational, neutral look at vaccine science and myths</a:t>
            </a:r>
            <a:br>
              <a:rPr lang="en">
                <a:solidFill>
                  <a:schemeClr val="dk1"/>
                </a:solidFill>
              </a:rPr>
            </a:br>
            <a:endParaRPr>
              <a:solidFill>
                <a:schemeClr val="dk1"/>
              </a:solidFill>
            </a:endParaRPr>
          </a:p>
          <a:p>
            <a:pPr indent="0" lvl="0" marL="0" rtl="0" algn="l">
              <a:spcBef>
                <a:spcPts val="0"/>
              </a:spcBef>
              <a:spcAft>
                <a:spcPts val="0"/>
              </a:spcAft>
              <a:buNone/>
            </a:pPr>
            <a:r>
              <a:rPr b="1" lang="en">
                <a:solidFill>
                  <a:schemeClr val="dk1"/>
                </a:solidFill>
              </a:rPr>
              <a:t>Goal:</a:t>
            </a:r>
            <a:r>
              <a:rPr lang="en">
                <a:solidFill>
                  <a:schemeClr val="dk1"/>
                </a:solidFill>
              </a:rPr>
              <a:t> Empower with facts, debunk fiction</a:t>
            </a:r>
            <a:br>
              <a:rPr lang="en">
                <a:solidFill>
                  <a:schemeClr val="dk1"/>
                </a:solidFill>
              </a:rPr>
            </a:br>
            <a:br>
              <a:rPr lang="en">
                <a:solidFill>
                  <a:schemeClr val="dk1"/>
                </a:solidFill>
              </a:rPr>
            </a:br>
            <a:r>
              <a:rPr lang="en">
                <a:solidFill>
                  <a:schemeClr val="dk1"/>
                </a:solidFill>
              </a:rPr>
              <a:t>Discussion at the end so if you have any questions please let us know at the end thanks so much for having us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Blur faces out if you want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We’re both fourth year biology undergraduate students and our mission here is to make medical information more accessible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Hopes of bringing light to certain topics and having open discussion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Skepticism around science has intensified lately and this is helpful for community </a:t>
            </a: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366026c2f4f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366026c2f4f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CDC constantly changing narrative not to lie or for agenda but because of changing science</a:t>
            </a:r>
            <a:br>
              <a:rPr b="1" lang="en"/>
            </a:br>
            <a:br>
              <a:rPr b="1" lang="en"/>
            </a:br>
            <a:r>
              <a:rPr b="1" lang="en"/>
              <a:t>Adult immunization schedule (CDC)</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br>
              <a:rPr b="1" lang="en"/>
            </a:br>
            <a:r>
              <a:rPr b="1" lang="en"/>
              <a:t>My Turn California</a:t>
            </a:r>
            <a:endParaRPr b="1"/>
          </a:p>
          <a:p>
            <a:pPr indent="-298450" lvl="0" marL="457200" rtl="0" algn="l">
              <a:spcBef>
                <a:spcPts val="0"/>
              </a:spcBef>
              <a:spcAft>
                <a:spcPts val="0"/>
              </a:spcAft>
              <a:buSzPts val="1100"/>
              <a:buChar char="-"/>
            </a:pPr>
            <a:r>
              <a:rPr lang="en">
                <a:solidFill>
                  <a:schemeClr val="dk1"/>
                </a:solidFill>
              </a:rPr>
              <a:t>Originally built for COVID vaccines but now connects Californians to </a:t>
            </a:r>
            <a:r>
              <a:rPr b="1" lang="en">
                <a:solidFill>
                  <a:schemeClr val="dk1"/>
                </a:solidFill>
              </a:rPr>
              <a:t>vaccine appointments statewide</a:t>
            </a:r>
            <a:r>
              <a:rPr lang="en">
                <a:solidFill>
                  <a:schemeClr val="dk1"/>
                </a:solidFill>
              </a:rPr>
              <a:t> (COVID, flu, etc.)</a:t>
            </a:r>
            <a:br>
              <a:rPr lang="en">
                <a:solidFill>
                  <a:schemeClr val="dk1"/>
                </a:solidFill>
              </a:rPr>
            </a:br>
            <a:endParaRPr>
              <a:solidFill>
                <a:schemeClr val="dk1"/>
              </a:solidFill>
            </a:endParaRPr>
          </a:p>
          <a:p>
            <a:pPr indent="-298450" lvl="0" marL="457200" rtl="0" algn="l">
              <a:spcBef>
                <a:spcPts val="0"/>
              </a:spcBef>
              <a:spcAft>
                <a:spcPts val="0"/>
              </a:spcAft>
              <a:buSzPts val="1100"/>
              <a:buChar char="-"/>
            </a:pPr>
            <a:r>
              <a:rPr lang="en">
                <a:solidFill>
                  <a:schemeClr val="dk1"/>
                </a:solidFill>
              </a:rPr>
              <a:t>User-friendly, mobile-friendly, </a:t>
            </a:r>
            <a:r>
              <a:rPr b="1" lang="en">
                <a:solidFill>
                  <a:schemeClr val="dk1"/>
                </a:solidFill>
              </a:rPr>
              <a:t>available in 13+ languages</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Latino </a:t>
            </a:r>
            <a:endParaRPr b="1"/>
          </a:p>
          <a:p>
            <a:pPr indent="-298450" lvl="0" marL="457200" rtl="0" algn="l">
              <a:spcBef>
                <a:spcPts val="0"/>
              </a:spcBef>
              <a:spcAft>
                <a:spcPts val="0"/>
              </a:spcAft>
              <a:buSzPts val="1100"/>
              <a:buChar char="-"/>
            </a:pPr>
            <a:r>
              <a:rPr b="1" lang="en"/>
              <a:t>Vaccine myth-busting workshops</a:t>
            </a:r>
            <a:br>
              <a:rPr b="1" lang="en"/>
            </a:br>
            <a:endParaRPr b="1"/>
          </a:p>
          <a:p>
            <a:pPr indent="-298450" lvl="0" marL="457200" rtl="0" algn="l">
              <a:spcBef>
                <a:spcPts val="0"/>
              </a:spcBef>
              <a:spcAft>
                <a:spcPts val="0"/>
              </a:spcAft>
              <a:buSzPts val="1100"/>
              <a:buChar char="-"/>
            </a:pPr>
            <a:r>
              <a:rPr b="1" lang="en"/>
              <a:t>Collaborations with promotoras de salud (community health workers)</a:t>
            </a:r>
            <a:br>
              <a:rPr b="1" lang="en"/>
            </a:br>
            <a:endParaRPr b="1"/>
          </a:p>
          <a:p>
            <a:pPr indent="-298450" lvl="0" marL="457200" rtl="0" algn="l">
              <a:spcBef>
                <a:spcPts val="0"/>
              </a:spcBef>
              <a:spcAft>
                <a:spcPts val="0"/>
              </a:spcAft>
              <a:buSzPts val="1100"/>
              <a:buChar char="-"/>
            </a:pPr>
            <a:r>
              <a:rPr b="1" lang="en"/>
              <a:t>Policy advocacy to ensure vaccine access and educatio</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Clr>
                <a:schemeClr val="dk1"/>
              </a:buClr>
              <a:buSzPts val="1100"/>
              <a:buFont typeface="Arial"/>
              <a:buNone/>
            </a:pPr>
            <a:r>
              <a:rPr b="1" lang="en">
                <a:solidFill>
                  <a:schemeClr val="dk1"/>
                </a:solidFill>
              </a:rPr>
              <a:t>Asian</a:t>
            </a:r>
            <a:endParaRPr b="1">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Free vaccine education workshops</a:t>
            </a:r>
            <a:br>
              <a:rPr b="1" lang="en">
                <a:solidFill>
                  <a:schemeClr val="dk1"/>
                </a:solidFill>
              </a:rPr>
            </a:br>
            <a:endParaRPr b="1">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Translated materials in Chinese, Korean, Tagalog, etc.</a:t>
            </a:r>
            <a:br>
              <a:rPr b="1" lang="en">
                <a:solidFill>
                  <a:schemeClr val="dk1"/>
                </a:solidFill>
              </a:rPr>
            </a:br>
            <a:endParaRPr b="1">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Focus on intergenerational trust-building</a:t>
            </a:r>
            <a:endParaRPr b="1"/>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34ae01f8456_0_3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34ae01f8456_0_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200000"/>
              </a:lnSpc>
              <a:spcBef>
                <a:spcPts val="0"/>
              </a:spcBef>
              <a:spcAft>
                <a:spcPts val="0"/>
              </a:spcAft>
              <a:buClr>
                <a:schemeClr val="dk1"/>
              </a:buClr>
              <a:buSzPts val="1100"/>
              <a:buFont typeface="Arial"/>
              <a:buNone/>
            </a:pPr>
            <a:r>
              <a:rPr lang="en"/>
              <a:t>Does this mean that they are lying?’</a:t>
            </a:r>
            <a:endParaRPr/>
          </a:p>
          <a:p>
            <a:pPr indent="0" lvl="0" marL="0" rtl="0" algn="l">
              <a:lnSpc>
                <a:spcPct val="200000"/>
              </a:lnSpc>
              <a:spcBef>
                <a:spcPts val="0"/>
              </a:spcBef>
              <a:spcAft>
                <a:spcPts val="0"/>
              </a:spcAft>
              <a:buClr>
                <a:schemeClr val="dk1"/>
              </a:buClr>
              <a:buSzPts val="1100"/>
              <a:buFont typeface="Arial"/>
              <a:buNone/>
            </a:pPr>
            <a:r>
              <a:rPr lang="en"/>
              <a:t>Dr Fauci was not some bum, he was an established doctor and identified and </a:t>
            </a:r>
            <a:r>
              <a:rPr lang="en"/>
              <a:t>fought</a:t>
            </a:r>
            <a:r>
              <a:rPr lang="en"/>
              <a:t> gainst AIDS way back when too</a:t>
            </a:r>
            <a:br>
              <a:rPr lang="en"/>
            </a:br>
            <a:r>
              <a:rPr lang="en"/>
              <a:t>No, if they wanted to lie then they would have simply stated from teh </a:t>
            </a:r>
            <a:r>
              <a:rPr lang="en"/>
              <a:t>beginning</a:t>
            </a:r>
            <a:r>
              <a:rPr lang="en"/>
              <a:t> that it was 100% effective and never </a:t>
            </a:r>
            <a:r>
              <a:rPr lang="en"/>
              <a:t>changed</a:t>
            </a:r>
            <a:r>
              <a:rPr lang="en"/>
              <a:t> the narrative on it; the fact that it was constantly shifting/changing shows that based on where we were at in terms of the situation, </a:t>
            </a:r>
            <a:r>
              <a:rPr lang="en"/>
              <a:t>science</a:t>
            </a:r>
            <a:r>
              <a:rPr lang="en"/>
              <a:t>, and technology that the public would be updated.</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4ae01f8456_0_5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34ae01f8456_0_5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4ae01f8456_0_3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34ae01f8456_0_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Before we can get into some of the misconceptions and truths surrounding vaccines, first, we should know what they are and how they work</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 Because, believe me, I had no idea until just a few years ago and whenever they tried explaining how it worked it was honestly was not very helpful to me</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I was a former skeptic and still try to be a skeptic today because there is nothing 100% in a field as actively developing as vaccine science but without further ado let’s get into this</a:t>
            </a:r>
            <a:endParaRPr b="1"/>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66026c2f4f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366026c2f4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Side effect of variolation is that some people ended up actually contracting the disease whcih is why this is no longer in practice today because with </a:t>
            </a:r>
            <a:r>
              <a:rPr b="1" lang="en"/>
              <a:t>modern</a:t>
            </a:r>
            <a:r>
              <a:rPr b="1" lang="en"/>
              <a:t> vaccines the virus is weakened in a lab making it harmless first to avoid this risk before injecting it into the person</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Famously, Davy Crockett was not allowed to play outside since there was an ongoing smallpox epidemic so he slept next to his friend who was infected with it so that he could get sick, recover from it, and then no longer live in fear of it. </a:t>
            </a:r>
            <a:br>
              <a:rPr b="1" lang="en"/>
            </a:br>
            <a:br>
              <a:rPr b="1" lang="en"/>
            </a:br>
            <a:r>
              <a:rPr b="1" lang="en"/>
              <a:t>Of </a:t>
            </a:r>
            <a:r>
              <a:rPr b="1" lang="en"/>
              <a:t>course</a:t>
            </a:r>
            <a:r>
              <a:rPr b="1" lang="en"/>
              <a:t>, we do not recommend you do the same thing with your sick relatives but you can see the basic </a:t>
            </a:r>
            <a:r>
              <a:rPr b="1" lang="en"/>
              <a:t>principle</a:t>
            </a:r>
            <a:r>
              <a:rPr b="1" lang="en"/>
              <a:t> in action back then.</a:t>
            </a:r>
            <a:br>
              <a:rPr b="1" lang="en"/>
            </a:br>
            <a:br>
              <a:rPr b="1" lang="en"/>
            </a:br>
            <a:r>
              <a:rPr b="1" lang="en"/>
              <a:t>“As smooth as a milkmaid’s skin,” gave him the idea</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solidFill>
                  <a:schemeClr val="dk1"/>
                </a:solidFill>
              </a:rPr>
              <a:t>Hepatits B:</a:t>
            </a:r>
            <a:r>
              <a:rPr lang="en">
                <a:solidFill>
                  <a:schemeClr val="dk1"/>
                </a:solidFill>
              </a:rPr>
              <a:t> First </a:t>
            </a:r>
            <a:r>
              <a:rPr b="1" lang="en">
                <a:solidFill>
                  <a:schemeClr val="dk1"/>
                </a:solidFill>
              </a:rPr>
              <a:t>vaccine made using genetic engineering</a:t>
            </a:r>
            <a:r>
              <a:rPr lang="en">
                <a:solidFill>
                  <a:schemeClr val="dk1"/>
                </a:solidFill>
              </a:rPr>
              <a:t>. Scientists inserted the gene for the Hep B surface antigen (HBsAg) into yeast cells, which then mass-produced the protein.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
                <a:solidFill>
                  <a:schemeClr val="dk1"/>
                </a:solidFill>
              </a:rPr>
              <a:t>HPV:</a:t>
            </a:r>
            <a:r>
              <a:rPr lang="en">
                <a:solidFill>
                  <a:schemeClr val="dk1"/>
                </a:solidFill>
              </a:rPr>
              <a:t> First vaccine that </a:t>
            </a:r>
            <a:r>
              <a:rPr b="1" lang="en">
                <a:solidFill>
                  <a:schemeClr val="dk1"/>
                </a:solidFill>
              </a:rPr>
              <a:t>prevent a STD and even a certain form of cancer associated with.</a:t>
            </a:r>
            <a:endParaRPr>
              <a:solidFill>
                <a:schemeClr val="dk1"/>
              </a:solidFill>
            </a:endParaRPr>
          </a:p>
          <a:p>
            <a:pPr indent="0" lvl="0" marL="0" rtl="0" algn="l">
              <a:lnSpc>
                <a:spcPct val="115000"/>
              </a:lnSpc>
              <a:spcBef>
                <a:spcPts val="1200"/>
              </a:spcBef>
              <a:spcAft>
                <a:spcPts val="0"/>
              </a:spcAft>
              <a:buNone/>
            </a:pPr>
            <a:r>
              <a:rPr b="1" lang="en">
                <a:solidFill>
                  <a:schemeClr val="dk1"/>
                </a:solidFill>
              </a:rPr>
              <a:t>DTaP is a childhood vaccine that protects against diphtheria, tetanus, and pertussis (whooping cough) using full-strength, purified antigens to safely build immunity in infants and young children.</a:t>
            </a:r>
            <a:br>
              <a:rPr b="1" lang="en"/>
            </a:br>
            <a:br>
              <a:rPr b="1" lang="en"/>
            </a:br>
            <a:r>
              <a:rPr b="1" lang="en"/>
              <a:t>TDAP Vaccine:  booster vaccine for teens and adults that protects against tetanus, diphtheria, and whooping cough (pertussis) using reduced doses of the antigens found in the childhood DTaP vaccine.</a:t>
            </a:r>
            <a:endParaRPr b="1"/>
          </a:p>
          <a:p>
            <a:pPr indent="0" lvl="0" marL="0" rtl="0" algn="l">
              <a:lnSpc>
                <a:spcPct val="115000"/>
              </a:lnSpc>
              <a:spcBef>
                <a:spcPts val="1200"/>
              </a:spcBef>
              <a:spcAft>
                <a:spcPts val="0"/>
              </a:spcAft>
              <a:buNone/>
            </a:pPr>
            <a:r>
              <a:t/>
            </a:r>
            <a:endParaRPr b="1"/>
          </a:p>
          <a:p>
            <a:pPr indent="0" lvl="0" marL="0" rtl="0" algn="l">
              <a:lnSpc>
                <a:spcPct val="115000"/>
              </a:lnSpc>
              <a:spcBef>
                <a:spcPts val="1200"/>
              </a:spcBef>
              <a:spcAft>
                <a:spcPts val="1200"/>
              </a:spcAft>
              <a:buNone/>
            </a:pPr>
            <a:r>
              <a:rPr b="1" lang="en"/>
              <a:t>Reprime the body to be able to fend off these historically very deadly diseases</a:t>
            </a:r>
            <a:endParaRPr b="1"/>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366026c2f4f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366026c2f4f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a:t>Easy to nasally take, intravenously take, or orally take</a:t>
            </a:r>
            <a:endParaRPr b="1"/>
          </a:p>
          <a:p>
            <a:pPr indent="0" lvl="0" marL="0" rtl="0" algn="l">
              <a:lnSpc>
                <a:spcPct val="115000"/>
              </a:lnSpc>
              <a:spcBef>
                <a:spcPts val="1200"/>
              </a:spcBef>
              <a:spcAft>
                <a:spcPts val="1200"/>
              </a:spcAft>
              <a:buNone/>
            </a:pPr>
            <a:r>
              <a:rPr b="1" lang="en"/>
              <a:t>18 years on average to be approved by CEC</a:t>
            </a:r>
            <a:endParaRPr b="1"/>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366026c2f4f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366026c2f4f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So we know now that vaccines are not  this kind of new-fangled technology but rather a tried and true method that has been in use for hundreds of years if not longer based on the principle of getting your body used to a weaker germ before the real one comes along kind of like boxing </a:t>
            </a:r>
            <a:r>
              <a:rPr b="1" lang="en"/>
              <a:t>with</a:t>
            </a:r>
            <a:r>
              <a:rPr b="1" lang="en"/>
              <a:t> your trainer who you know isn’t going to hurt you before actually getting into a big fight with the designated opponent</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WHat this shows is that there are many different types of vaccines with tradeoffs in terms of effectiveness and safety; not that any of them are unsafe because in that case they would never be approved by the CDC in the first place which is itself a rigorous process but it allows for a healthcare provider to make decisions based on the </a:t>
            </a:r>
            <a:r>
              <a:rPr b="1" lang="en"/>
              <a:t>patient</a:t>
            </a:r>
            <a:r>
              <a:rPr b="1" lang="en"/>
              <a:t> profile</a:t>
            </a:r>
            <a:br>
              <a:rPr b="1" lang="en"/>
            </a:br>
            <a:br>
              <a:rPr b="1" lang="en"/>
            </a:br>
            <a:r>
              <a:rPr b="1" lang="en"/>
              <a:t>There are many more but these are some of the main ones</a:t>
            </a:r>
            <a:endParaRPr b="1"/>
          </a:p>
          <a:p>
            <a:pPr indent="0" lvl="0" marL="0" rtl="0" algn="l">
              <a:spcBef>
                <a:spcPts val="0"/>
              </a:spcBef>
              <a:spcAft>
                <a:spcPts val="0"/>
              </a:spcAft>
              <a:buNone/>
            </a:pPr>
            <a:br>
              <a:rPr b="1" lang="en"/>
            </a:br>
            <a:r>
              <a:rPr b="1" lang="en"/>
              <a:t>Weakend/Inactive</a:t>
            </a:r>
            <a:endParaRPr b="1"/>
          </a:p>
          <a:p>
            <a:pPr indent="-298450" lvl="0" marL="457200" rtl="0" algn="l">
              <a:spcBef>
                <a:spcPts val="0"/>
              </a:spcBef>
              <a:spcAft>
                <a:spcPts val="0"/>
              </a:spcAft>
              <a:buSzPts val="1100"/>
              <a:buChar char="-"/>
            </a:pPr>
            <a:r>
              <a:rPr b="1" lang="en"/>
              <a:t>since what if the virus recovers while it is still in your body?</a:t>
            </a:r>
            <a:endParaRPr b="1"/>
          </a:p>
          <a:p>
            <a:pPr indent="-298450" lvl="0" marL="457200" rtl="0" algn="l">
              <a:spcBef>
                <a:spcPts val="0"/>
              </a:spcBef>
              <a:spcAft>
                <a:spcPts val="0"/>
              </a:spcAft>
              <a:buSzPts val="1100"/>
              <a:buChar char="-"/>
            </a:pPr>
            <a:r>
              <a:rPr b="1" lang="en"/>
              <a:t>Like for pregnant women or people with particularly weak immune systems</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Something that your healthcare provider will always take into account before recommending any sort of vaccine </a:t>
            </a:r>
            <a:endParaRPr b="1"/>
          </a:p>
          <a:p>
            <a:pPr indent="0" lvl="0" marL="0" rtl="0" algn="l">
              <a:spcBef>
                <a:spcPts val="0"/>
              </a:spcBef>
              <a:spcAft>
                <a:spcPts val="0"/>
              </a:spcAft>
              <a:buNone/>
            </a:pPr>
            <a:r>
              <a:t/>
            </a:r>
            <a:endParaRPr b="1"/>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34f4fe7352e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34f4fe7352e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Central Dogma: Plan to build a new Metropolis</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b="1" lang="en">
                <a:solidFill>
                  <a:schemeClr val="dk1"/>
                </a:solidFill>
              </a:rPr>
              <a:t>mRNA main form of RNA, m stands for “messenger” RNA</a:t>
            </a:r>
            <a:br>
              <a:rPr b="1" lang="en">
                <a:solidFill>
                  <a:schemeClr val="dk1"/>
                </a:solidFill>
              </a:rPr>
            </a:br>
            <a:br>
              <a:rPr b="1" lang="en">
                <a:solidFill>
                  <a:schemeClr val="dk1"/>
                </a:solidFill>
              </a:rPr>
            </a:br>
            <a:r>
              <a:rPr b="1" lang="en">
                <a:solidFill>
                  <a:schemeClr val="dk1"/>
                </a:solidFill>
              </a:rPr>
              <a:t>Protein can have a variety of functions depending on blueprint/RNA, can be house for people, can be factory for making products, can be resort for relaxing</a:t>
            </a:r>
            <a:br>
              <a:rPr b="1" lang="en">
                <a:solidFill>
                  <a:schemeClr val="dk1"/>
                </a:solidFill>
              </a:rPr>
            </a:br>
            <a:br>
              <a:rPr b="1" lang="en">
                <a:solidFill>
                  <a:schemeClr val="dk1"/>
                </a:solidFill>
              </a:rPr>
            </a:br>
            <a:r>
              <a:rPr b="1" lang="en">
                <a:solidFill>
                  <a:schemeClr val="dk1"/>
                </a:solidFill>
              </a:rPr>
              <a:t>Analogy: Instead of buying a body bag to train with, you make your own</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b="1" lang="en">
                <a:solidFill>
                  <a:schemeClr val="dk1"/>
                </a:solidFill>
              </a:rPr>
              <a:t>You let your body make something naturally, the more we stay in line with natural processes the less likely to have side effects</a:t>
            </a:r>
            <a:endParaRPr b="1">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366026c2f4f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366026c2f4f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CDC constantly changing narrative not to lie or for agenda but because of changing science</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Guillain Barre 1 in 100k chance in Johnson and Johnson but still enough to get it pulled </a:t>
            </a:r>
            <a:endParaRPr b="1"/>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3688d276138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3688d276138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CDC constantly changing narrative not to lie or for agenda but because of changing science</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18 years usually for vaccine to be </a:t>
            </a:r>
            <a:r>
              <a:rPr b="1" lang="en"/>
              <a:t>approved by the CDC</a:t>
            </a:r>
            <a:endParaRPr b="1"/>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34ae01f8456_0_4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34ae01f8456_0_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COMMON MISCONCEPTIONS HERE</a:t>
            </a:r>
            <a:endParaRPr b="1"/>
          </a:p>
          <a:p>
            <a:pPr indent="-298450" lvl="0" marL="457200" rtl="0" algn="l">
              <a:spcBef>
                <a:spcPts val="0"/>
              </a:spcBef>
              <a:spcAft>
                <a:spcPts val="0"/>
              </a:spcAft>
              <a:buSzPts val="1100"/>
              <a:buChar char="-"/>
            </a:pPr>
            <a:r>
              <a:rPr b="1" lang="en"/>
              <a:t>Causing</a:t>
            </a:r>
            <a:r>
              <a:rPr b="1" lang="en"/>
              <a:t> autism because of mercury</a:t>
            </a:r>
            <a:endParaRPr b="1"/>
          </a:p>
          <a:p>
            <a:pPr indent="-298450" lvl="0" marL="457200" rtl="0" algn="l">
              <a:spcBef>
                <a:spcPts val="0"/>
              </a:spcBef>
              <a:spcAft>
                <a:spcPts val="0"/>
              </a:spcAft>
              <a:buSzPts val="1100"/>
              <a:buChar char="-"/>
            </a:pPr>
            <a:r>
              <a:rPr b="1" lang="en"/>
              <a:t>Other things</a:t>
            </a:r>
            <a:endParaRPr b="1"/>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4">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_1">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_7_1">
    <p:spTree>
      <p:nvGrpSpPr>
        <p:cNvPr id="50" name="Shape 50"/>
        <p:cNvGrpSpPr/>
        <p:nvPr/>
      </p:nvGrpSpPr>
      <p:grpSpPr>
        <a:xfrm>
          <a:off x="0" y="0"/>
          <a:ext cx="0" cy="0"/>
          <a:chOff x="0" y="0"/>
          <a:chExt cx="0" cy="0"/>
        </a:xfrm>
      </p:grpSpPr>
      <p:sp>
        <p:nvSpPr>
          <p:cNvPr id="51" name="Google Shape;51;p13"/>
          <p:cNvSpPr txBox="1"/>
          <p:nvPr>
            <p:ph type="title"/>
          </p:nvPr>
        </p:nvSpPr>
        <p:spPr>
          <a:xfrm>
            <a:off x="677325" y="1832775"/>
            <a:ext cx="3217200" cy="14841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13"/>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3" name="Google Shape;53;p13"/>
          <p:cNvSpPr txBox="1"/>
          <p:nvPr>
            <p:ph idx="1" type="subTitle"/>
          </p:nvPr>
        </p:nvSpPr>
        <p:spPr>
          <a:xfrm>
            <a:off x="4406650" y="39375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4" name="Google Shape;54;p13"/>
          <p:cNvSpPr txBox="1"/>
          <p:nvPr>
            <p:ph idx="2" type="subTitle"/>
          </p:nvPr>
        </p:nvSpPr>
        <p:spPr>
          <a:xfrm>
            <a:off x="4406650" y="115170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5" name="Google Shape;55;p13"/>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6" name="Google Shape;56;p13"/>
          <p:cNvSpPr txBox="1"/>
          <p:nvPr>
            <p:ph idx="4" type="subTitle"/>
          </p:nvPr>
        </p:nvSpPr>
        <p:spPr>
          <a:xfrm>
            <a:off x="4406650" y="190966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7" name="Google Shape;57;p13"/>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8" name="Google Shape;58;p13"/>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CUSTOM_8_1">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7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14"/>
          <p:cNvSpPr txBox="1"/>
          <p:nvPr>
            <p:ph idx="1" type="body"/>
          </p:nvPr>
        </p:nvSpPr>
        <p:spPr>
          <a:xfrm>
            <a:off x="311700" y="1152475"/>
            <a:ext cx="4473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2" name="Google Shape;62;p14"/>
          <p:cNvSpPr/>
          <p:nvPr>
            <p:ph idx="2" type="pic"/>
          </p:nvPr>
        </p:nvSpPr>
        <p:spPr>
          <a:xfrm>
            <a:off x="4992024" y="1152775"/>
            <a:ext cx="3840300" cy="3416400"/>
          </a:xfrm>
          <a:prstGeom prst="rect">
            <a:avLst/>
          </a:prstGeom>
          <a:noFill/>
          <a:ln>
            <a:noFill/>
          </a:ln>
        </p:spPr>
      </p:sp>
      <p:sp>
        <p:nvSpPr>
          <p:cNvPr id="63" name="Google Shape;63;p14"/>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CUSTOM_1_1">
    <p:spTree>
      <p:nvGrpSpPr>
        <p:cNvPr id="64" name="Shape 64"/>
        <p:cNvGrpSpPr/>
        <p:nvPr/>
      </p:nvGrpSpPr>
      <p:grpSpPr>
        <a:xfrm>
          <a:off x="0" y="0"/>
          <a:ext cx="0" cy="0"/>
          <a:chOff x="0" y="0"/>
          <a:chExt cx="0" cy="0"/>
        </a:xfrm>
      </p:grpSpPr>
      <p:sp>
        <p:nvSpPr>
          <p:cNvPr id="65" name="Google Shape;65;p15"/>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6" name="Google Shape;66;p15"/>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7" name="Google Shape;67;p15"/>
          <p:cNvSpPr txBox="1"/>
          <p:nvPr>
            <p:ph idx="1" type="body"/>
          </p:nvPr>
        </p:nvSpPr>
        <p:spPr>
          <a:xfrm>
            <a:off x="483150" y="2237788"/>
            <a:ext cx="36198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8" name="Google Shape;68;p15"/>
          <p:cNvSpPr txBox="1"/>
          <p:nvPr>
            <p:ph idx="2" type="body"/>
          </p:nvPr>
        </p:nvSpPr>
        <p:spPr>
          <a:xfrm>
            <a:off x="5048000" y="2237788"/>
            <a:ext cx="36198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9" name="Google Shape;69;p15"/>
          <p:cNvSpPr txBox="1"/>
          <p:nvPr>
            <p:ph idx="3" type="subTitle"/>
          </p:nvPr>
        </p:nvSpPr>
        <p:spPr>
          <a:xfrm>
            <a:off x="48315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70" name="Google Shape;70;p15"/>
          <p:cNvSpPr txBox="1"/>
          <p:nvPr>
            <p:ph idx="4" type="subTitle"/>
          </p:nvPr>
        </p:nvSpPr>
        <p:spPr>
          <a:xfrm>
            <a:off x="504800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CUSTOM_2_2">
    <p:spTree>
      <p:nvGrpSpPr>
        <p:cNvPr id="71" name="Shape 71"/>
        <p:cNvGrpSpPr/>
        <p:nvPr/>
      </p:nvGrpSpPr>
      <p:grpSpPr>
        <a:xfrm>
          <a:off x="0" y="0"/>
          <a:ext cx="0" cy="0"/>
          <a:chOff x="0" y="0"/>
          <a:chExt cx="0" cy="0"/>
        </a:xfrm>
      </p:grpSpPr>
      <p:sp>
        <p:nvSpPr>
          <p:cNvPr id="72" name="Google Shape;72;p16"/>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3" name="Google Shape;73;p16"/>
          <p:cNvSpPr txBox="1"/>
          <p:nvPr>
            <p:ph idx="1" type="body"/>
          </p:nvPr>
        </p:nvSpPr>
        <p:spPr>
          <a:xfrm>
            <a:off x="483175" y="2417500"/>
            <a:ext cx="24555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4" name="Google Shape;74;p16"/>
          <p:cNvSpPr txBox="1"/>
          <p:nvPr>
            <p:ph idx="2" type="body"/>
          </p:nvPr>
        </p:nvSpPr>
        <p:spPr>
          <a:xfrm>
            <a:off x="3347725" y="2417500"/>
            <a:ext cx="24555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5" name="Google Shape;75;p16"/>
          <p:cNvSpPr txBox="1"/>
          <p:nvPr>
            <p:ph idx="3" type="body"/>
          </p:nvPr>
        </p:nvSpPr>
        <p:spPr>
          <a:xfrm>
            <a:off x="6212275" y="2417500"/>
            <a:ext cx="24555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6" name="Google Shape;76;p16"/>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77" name="Google Shape;77;p16"/>
          <p:cNvSpPr txBox="1"/>
          <p:nvPr>
            <p:ph idx="4" type="subTitle"/>
          </p:nvPr>
        </p:nvSpPr>
        <p:spPr>
          <a:xfrm>
            <a:off x="4831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78" name="Google Shape;78;p16"/>
          <p:cNvSpPr txBox="1"/>
          <p:nvPr>
            <p:ph idx="5" type="subTitle"/>
          </p:nvPr>
        </p:nvSpPr>
        <p:spPr>
          <a:xfrm>
            <a:off x="334772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79" name="Google Shape;79;p16"/>
          <p:cNvSpPr txBox="1"/>
          <p:nvPr>
            <p:ph idx="6" type="subTitle"/>
          </p:nvPr>
        </p:nvSpPr>
        <p:spPr>
          <a:xfrm>
            <a:off x="62122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CUSTOM_3_1">
    <p:spTree>
      <p:nvGrpSpPr>
        <p:cNvPr id="80" name="Shape 80"/>
        <p:cNvGrpSpPr/>
        <p:nvPr/>
      </p:nvGrpSpPr>
      <p:grpSpPr>
        <a:xfrm>
          <a:off x="0" y="0"/>
          <a:ext cx="0" cy="0"/>
          <a:chOff x="0" y="0"/>
          <a:chExt cx="0" cy="0"/>
        </a:xfrm>
      </p:grpSpPr>
      <p:sp>
        <p:nvSpPr>
          <p:cNvPr id="81" name="Google Shape;81;p17"/>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82" name="Google Shape;82;p17"/>
          <p:cNvSpPr txBox="1"/>
          <p:nvPr>
            <p:ph idx="1" type="body"/>
          </p:nvPr>
        </p:nvSpPr>
        <p:spPr>
          <a:xfrm>
            <a:off x="366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3" name="Google Shape;83;p17"/>
          <p:cNvSpPr txBox="1"/>
          <p:nvPr>
            <p:ph idx="2" type="body"/>
          </p:nvPr>
        </p:nvSpPr>
        <p:spPr>
          <a:xfrm>
            <a:off x="4938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4" name="Google Shape;84;p17"/>
          <p:cNvSpPr txBox="1"/>
          <p:nvPr>
            <p:ph idx="3" type="body"/>
          </p:nvPr>
        </p:nvSpPr>
        <p:spPr>
          <a:xfrm>
            <a:off x="366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5" name="Google Shape;85;p17"/>
          <p:cNvSpPr txBox="1"/>
          <p:nvPr>
            <p:ph idx="4" type="body"/>
          </p:nvPr>
        </p:nvSpPr>
        <p:spPr>
          <a:xfrm>
            <a:off x="4938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6" name="Google Shape;86;p17"/>
          <p:cNvSpPr txBox="1"/>
          <p:nvPr>
            <p:ph type="title"/>
          </p:nvPr>
        </p:nvSpPr>
        <p:spPr>
          <a:xfrm>
            <a:off x="366750"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87" name="Google Shape;87;p17"/>
          <p:cNvSpPr txBox="1"/>
          <p:nvPr>
            <p:ph idx="5" type="subTitle"/>
          </p:nvPr>
        </p:nvSpPr>
        <p:spPr>
          <a:xfrm>
            <a:off x="366763"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88" name="Google Shape;88;p17"/>
          <p:cNvSpPr txBox="1"/>
          <p:nvPr>
            <p:ph idx="6" type="subTitle"/>
          </p:nvPr>
        </p:nvSpPr>
        <p:spPr>
          <a:xfrm>
            <a:off x="4938738"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89" name="Google Shape;89;p17"/>
          <p:cNvSpPr txBox="1"/>
          <p:nvPr>
            <p:ph idx="7" type="subTitle"/>
          </p:nvPr>
        </p:nvSpPr>
        <p:spPr>
          <a:xfrm>
            <a:off x="4938761"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90" name="Google Shape;90;p17"/>
          <p:cNvSpPr txBox="1"/>
          <p:nvPr>
            <p:ph idx="8" type="subTitle"/>
          </p:nvPr>
        </p:nvSpPr>
        <p:spPr>
          <a:xfrm>
            <a:off x="366750"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_ONLY_1_1">
    <p:spTree>
      <p:nvGrpSpPr>
        <p:cNvPr id="91" name="Shape 91"/>
        <p:cNvGrpSpPr/>
        <p:nvPr/>
      </p:nvGrpSpPr>
      <p:grpSpPr>
        <a:xfrm>
          <a:off x="0" y="0"/>
          <a:ext cx="0" cy="0"/>
          <a:chOff x="0" y="0"/>
          <a:chExt cx="0" cy="0"/>
        </a:xfrm>
      </p:grpSpPr>
      <p:sp>
        <p:nvSpPr>
          <p:cNvPr id="92" name="Google Shape;92;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7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 name="Google Shape;93;p18"/>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94" name="Google Shape;94;p18"/>
          <p:cNvSpPr/>
          <p:nvPr>
            <p:ph idx="2" type="pic"/>
          </p:nvPr>
        </p:nvSpPr>
        <p:spPr>
          <a:xfrm>
            <a:off x="311700" y="1170425"/>
            <a:ext cx="8520600" cy="3492900"/>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CUSTOM_4_1">
    <p:spTree>
      <p:nvGrpSpPr>
        <p:cNvPr id="95" name="Shape 95"/>
        <p:cNvGrpSpPr/>
        <p:nvPr/>
      </p:nvGrpSpPr>
      <p:grpSpPr>
        <a:xfrm>
          <a:off x="0" y="0"/>
          <a:ext cx="0" cy="0"/>
          <a:chOff x="0" y="0"/>
          <a:chExt cx="0" cy="0"/>
        </a:xfrm>
      </p:grpSpPr>
      <p:sp>
        <p:nvSpPr>
          <p:cNvPr id="96" name="Google Shape;96;p19"/>
          <p:cNvSpPr txBox="1"/>
          <p:nvPr>
            <p:ph idx="1" type="body"/>
          </p:nvPr>
        </p:nvSpPr>
        <p:spPr>
          <a:xfrm>
            <a:off x="311700"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97" name="Google Shape;97;p19"/>
          <p:cNvSpPr/>
          <p:nvPr>
            <p:ph idx="2" type="pic"/>
          </p:nvPr>
        </p:nvSpPr>
        <p:spPr>
          <a:xfrm>
            <a:off x="4804825" y="1133300"/>
            <a:ext cx="4027500" cy="2392800"/>
          </a:xfrm>
          <a:prstGeom prst="rect">
            <a:avLst/>
          </a:prstGeom>
          <a:noFill/>
          <a:ln>
            <a:noFill/>
          </a:ln>
        </p:spPr>
      </p:sp>
      <p:sp>
        <p:nvSpPr>
          <p:cNvPr id="98" name="Google Shape;98;p19"/>
          <p:cNvSpPr/>
          <p:nvPr>
            <p:ph idx="3" type="pic"/>
          </p:nvPr>
        </p:nvSpPr>
        <p:spPr>
          <a:xfrm>
            <a:off x="311725" y="1133300"/>
            <a:ext cx="4027500" cy="2392800"/>
          </a:xfrm>
          <a:prstGeom prst="rect">
            <a:avLst/>
          </a:prstGeom>
          <a:noFill/>
          <a:ln>
            <a:noFill/>
          </a:ln>
        </p:spPr>
      </p:sp>
      <p:sp>
        <p:nvSpPr>
          <p:cNvPr id="99" name="Google Shape;99;p19"/>
          <p:cNvSpPr txBox="1"/>
          <p:nvPr>
            <p:ph idx="4" type="body"/>
          </p:nvPr>
        </p:nvSpPr>
        <p:spPr>
          <a:xfrm>
            <a:off x="4804825"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0" name="Google Shape;100;p19"/>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01" name="Google Shape;101;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7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 name="Google Shape;102;p19"/>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03" name="Google Shape;103;p19"/>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CUSTOM_4_1_1">
    <p:spTree>
      <p:nvGrpSpPr>
        <p:cNvPr id="104" name="Shape 104"/>
        <p:cNvGrpSpPr/>
        <p:nvPr/>
      </p:nvGrpSpPr>
      <p:grpSpPr>
        <a:xfrm>
          <a:off x="0" y="0"/>
          <a:ext cx="0" cy="0"/>
          <a:chOff x="0" y="0"/>
          <a:chExt cx="0" cy="0"/>
        </a:xfrm>
      </p:grpSpPr>
      <p:sp>
        <p:nvSpPr>
          <p:cNvPr id="105" name="Google Shape;105;p20"/>
          <p:cNvSpPr txBox="1"/>
          <p:nvPr>
            <p:ph idx="1" type="body"/>
          </p:nvPr>
        </p:nvSpPr>
        <p:spPr>
          <a:xfrm>
            <a:off x="31170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6" name="Google Shape;106;p20"/>
          <p:cNvSpPr/>
          <p:nvPr>
            <p:ph idx="2" type="pic"/>
          </p:nvPr>
        </p:nvSpPr>
        <p:spPr>
          <a:xfrm>
            <a:off x="6205225" y="1128325"/>
            <a:ext cx="2627100" cy="2273100"/>
          </a:xfrm>
          <a:prstGeom prst="rect">
            <a:avLst/>
          </a:prstGeom>
          <a:noFill/>
          <a:ln>
            <a:noFill/>
          </a:ln>
        </p:spPr>
      </p:sp>
      <p:sp>
        <p:nvSpPr>
          <p:cNvPr id="107" name="Google Shape;107;p20"/>
          <p:cNvSpPr/>
          <p:nvPr>
            <p:ph idx="3" type="pic"/>
          </p:nvPr>
        </p:nvSpPr>
        <p:spPr>
          <a:xfrm>
            <a:off x="311725" y="1128325"/>
            <a:ext cx="2627100" cy="2273100"/>
          </a:xfrm>
          <a:prstGeom prst="rect">
            <a:avLst/>
          </a:prstGeom>
          <a:noFill/>
          <a:ln>
            <a:noFill/>
          </a:ln>
        </p:spPr>
      </p:sp>
      <p:sp>
        <p:nvSpPr>
          <p:cNvPr id="108" name="Google Shape;108;p20"/>
          <p:cNvSpPr txBox="1"/>
          <p:nvPr>
            <p:ph idx="4" type="body"/>
          </p:nvPr>
        </p:nvSpPr>
        <p:spPr>
          <a:xfrm>
            <a:off x="6205225"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9" name="Google Shape;109;p20"/>
          <p:cNvSpPr/>
          <p:nvPr>
            <p:ph idx="5" type="pic"/>
          </p:nvPr>
        </p:nvSpPr>
        <p:spPr>
          <a:xfrm>
            <a:off x="3255250" y="1128325"/>
            <a:ext cx="2627100" cy="2273100"/>
          </a:xfrm>
          <a:prstGeom prst="rect">
            <a:avLst/>
          </a:prstGeom>
          <a:noFill/>
          <a:ln>
            <a:noFill/>
          </a:ln>
        </p:spPr>
      </p:sp>
      <p:sp>
        <p:nvSpPr>
          <p:cNvPr id="110" name="Google Shape;110;p20"/>
          <p:cNvSpPr txBox="1"/>
          <p:nvPr>
            <p:ph idx="6" type="body"/>
          </p:nvPr>
        </p:nvSpPr>
        <p:spPr>
          <a:xfrm>
            <a:off x="325525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11" name="Google Shape;111;p20"/>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12" name="Google Shape;112;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7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 name="Google Shape;113;p20"/>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14" name="Google Shape;114;p20"/>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15" name="Google Shape;115;p20"/>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CUSTOM_5_1">
    <p:spTree>
      <p:nvGrpSpPr>
        <p:cNvPr id="116" name="Shape 116"/>
        <p:cNvGrpSpPr/>
        <p:nvPr/>
      </p:nvGrpSpPr>
      <p:grpSpPr>
        <a:xfrm>
          <a:off x="0" y="0"/>
          <a:ext cx="0" cy="0"/>
          <a:chOff x="0" y="0"/>
          <a:chExt cx="0" cy="0"/>
        </a:xfrm>
      </p:grpSpPr>
      <p:sp>
        <p:nvSpPr>
          <p:cNvPr id="117" name="Google Shape;117;p21"/>
          <p:cNvSpPr/>
          <p:nvPr>
            <p:ph idx="2" type="pic"/>
          </p:nvPr>
        </p:nvSpPr>
        <p:spPr>
          <a:xfrm>
            <a:off x="311700" y="445025"/>
            <a:ext cx="8520600" cy="4218300"/>
          </a:xfrm>
          <a:prstGeom prst="rect">
            <a:avLst/>
          </a:prstGeom>
          <a:noFill/>
          <a:ln>
            <a:noFill/>
          </a:ln>
        </p:spPr>
      </p:sp>
      <p:sp>
        <p:nvSpPr>
          <p:cNvPr id="118" name="Google Shape;118;p21"/>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CUSTOM_6_1">
    <p:spTree>
      <p:nvGrpSpPr>
        <p:cNvPr id="119" name="Shape 119"/>
        <p:cNvGrpSpPr/>
        <p:nvPr/>
      </p:nvGrpSpPr>
      <p:grpSpPr>
        <a:xfrm>
          <a:off x="0" y="0"/>
          <a:ext cx="0" cy="0"/>
          <a:chOff x="0" y="0"/>
          <a:chExt cx="0" cy="0"/>
        </a:xfrm>
      </p:grpSpPr>
      <p:sp>
        <p:nvSpPr>
          <p:cNvPr id="120" name="Google Shape;120;p22"/>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21" name="Google Shape;121;p22"/>
          <p:cNvSpPr/>
          <p:nvPr>
            <p:ph idx="2" type="pic"/>
          </p:nvPr>
        </p:nvSpPr>
        <p:spPr>
          <a:xfrm>
            <a:off x="3389600" y="118913"/>
            <a:ext cx="1643700" cy="1535100"/>
          </a:xfrm>
          <a:prstGeom prst="rect">
            <a:avLst/>
          </a:prstGeom>
          <a:noFill/>
          <a:ln>
            <a:noFill/>
          </a:ln>
        </p:spPr>
      </p:sp>
      <p:sp>
        <p:nvSpPr>
          <p:cNvPr id="122" name="Google Shape;122;p22"/>
          <p:cNvSpPr/>
          <p:nvPr>
            <p:ph idx="3" type="pic"/>
          </p:nvPr>
        </p:nvSpPr>
        <p:spPr>
          <a:xfrm>
            <a:off x="5195935" y="118913"/>
            <a:ext cx="1643700" cy="1535100"/>
          </a:xfrm>
          <a:prstGeom prst="rect">
            <a:avLst/>
          </a:prstGeom>
          <a:noFill/>
          <a:ln>
            <a:noFill/>
          </a:ln>
        </p:spPr>
      </p:sp>
      <p:sp>
        <p:nvSpPr>
          <p:cNvPr id="123" name="Google Shape;123;p22"/>
          <p:cNvSpPr/>
          <p:nvPr>
            <p:ph idx="4" type="pic"/>
          </p:nvPr>
        </p:nvSpPr>
        <p:spPr>
          <a:xfrm>
            <a:off x="7002270" y="118913"/>
            <a:ext cx="1643700" cy="1535100"/>
          </a:xfrm>
          <a:prstGeom prst="rect">
            <a:avLst/>
          </a:prstGeom>
          <a:noFill/>
          <a:ln>
            <a:noFill/>
          </a:ln>
        </p:spPr>
      </p:sp>
      <p:sp>
        <p:nvSpPr>
          <p:cNvPr id="124" name="Google Shape;124;p22"/>
          <p:cNvSpPr/>
          <p:nvPr>
            <p:ph idx="5" type="pic"/>
          </p:nvPr>
        </p:nvSpPr>
        <p:spPr>
          <a:xfrm>
            <a:off x="3389588" y="1804212"/>
            <a:ext cx="1643700" cy="1535100"/>
          </a:xfrm>
          <a:prstGeom prst="rect">
            <a:avLst/>
          </a:prstGeom>
          <a:noFill/>
          <a:ln>
            <a:noFill/>
          </a:ln>
        </p:spPr>
      </p:sp>
      <p:sp>
        <p:nvSpPr>
          <p:cNvPr id="125" name="Google Shape;125;p22"/>
          <p:cNvSpPr/>
          <p:nvPr>
            <p:ph idx="6" type="pic"/>
          </p:nvPr>
        </p:nvSpPr>
        <p:spPr>
          <a:xfrm>
            <a:off x="5195922" y="1804212"/>
            <a:ext cx="1643700" cy="1535100"/>
          </a:xfrm>
          <a:prstGeom prst="rect">
            <a:avLst/>
          </a:prstGeom>
          <a:noFill/>
          <a:ln>
            <a:noFill/>
          </a:ln>
        </p:spPr>
      </p:sp>
      <p:sp>
        <p:nvSpPr>
          <p:cNvPr id="126" name="Google Shape;126;p22"/>
          <p:cNvSpPr/>
          <p:nvPr>
            <p:ph idx="7" type="pic"/>
          </p:nvPr>
        </p:nvSpPr>
        <p:spPr>
          <a:xfrm>
            <a:off x="7002257" y="1804212"/>
            <a:ext cx="1643700" cy="1535100"/>
          </a:xfrm>
          <a:prstGeom prst="rect">
            <a:avLst/>
          </a:prstGeom>
          <a:noFill/>
          <a:ln>
            <a:noFill/>
          </a:ln>
        </p:spPr>
      </p:sp>
      <p:sp>
        <p:nvSpPr>
          <p:cNvPr id="127" name="Google Shape;127;p22"/>
          <p:cNvSpPr txBox="1"/>
          <p:nvPr>
            <p:ph type="title"/>
          </p:nvPr>
        </p:nvSpPr>
        <p:spPr>
          <a:xfrm>
            <a:off x="351550" y="445025"/>
            <a:ext cx="2596800" cy="1706400"/>
          </a:xfrm>
          <a:prstGeom prst="rect">
            <a:avLst/>
          </a:prstGeom>
        </p:spPr>
        <p:txBody>
          <a:bodyPr anchorCtr="0" anchor="t" bIns="91425" lIns="91425" spcFirstLastPara="1" rIns="91425" wrap="square" tIns="91425">
            <a:spAutoFit/>
          </a:bodyPr>
          <a:lstStyle>
            <a:lvl1pPr lvl="0">
              <a:spcBef>
                <a:spcPts val="0"/>
              </a:spcBef>
              <a:spcAft>
                <a:spcPts val="0"/>
              </a:spcAft>
              <a:buSzPts val="7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8" name="Google Shape;128;p22"/>
          <p:cNvSpPr/>
          <p:nvPr>
            <p:ph idx="8" type="pic"/>
          </p:nvPr>
        </p:nvSpPr>
        <p:spPr>
          <a:xfrm>
            <a:off x="3389588" y="3489487"/>
            <a:ext cx="1643700" cy="1535100"/>
          </a:xfrm>
          <a:prstGeom prst="rect">
            <a:avLst/>
          </a:prstGeom>
          <a:noFill/>
          <a:ln>
            <a:noFill/>
          </a:ln>
        </p:spPr>
      </p:sp>
      <p:sp>
        <p:nvSpPr>
          <p:cNvPr id="129" name="Google Shape;129;p22"/>
          <p:cNvSpPr/>
          <p:nvPr>
            <p:ph idx="9" type="pic"/>
          </p:nvPr>
        </p:nvSpPr>
        <p:spPr>
          <a:xfrm>
            <a:off x="5195922" y="3489487"/>
            <a:ext cx="1643700" cy="1535100"/>
          </a:xfrm>
          <a:prstGeom prst="rect">
            <a:avLst/>
          </a:prstGeom>
          <a:noFill/>
          <a:ln>
            <a:noFill/>
          </a:ln>
        </p:spPr>
      </p:sp>
      <p:sp>
        <p:nvSpPr>
          <p:cNvPr id="130" name="Google Shape;130;p22"/>
          <p:cNvSpPr/>
          <p:nvPr>
            <p:ph idx="13" type="pic"/>
          </p:nvPr>
        </p:nvSpPr>
        <p:spPr>
          <a:xfrm>
            <a:off x="7002257" y="3489487"/>
            <a:ext cx="1643700" cy="1535100"/>
          </a:xfrm>
          <a:prstGeom prst="rect">
            <a:avLst/>
          </a:prstGeom>
          <a:noFill/>
          <a:ln>
            <a:noFill/>
          </a:ln>
        </p:spPr>
      </p:sp>
    </p:spTree>
  </p:cSld>
  <p:clrMapOvr>
    <a:masterClrMapping/>
  </p:clrMapOvr>
  <p:extLst>
    <p:ext uri="{DCECCB84-F9BA-43D5-87BE-67443E8EF086}">
      <p15:sldGuideLst>
        <p15:guide id="1" pos="5564">
          <p15:clr>
            <a:srgbClr val="E46962"/>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CUSTOM">
    <p:spTree>
      <p:nvGrpSpPr>
        <p:cNvPr id="131" name="Shape 131"/>
        <p:cNvGrpSpPr/>
        <p:nvPr/>
      </p:nvGrpSpPr>
      <p:grpSpPr>
        <a:xfrm>
          <a:off x="0" y="0"/>
          <a:ext cx="0" cy="0"/>
          <a:chOff x="0" y="0"/>
          <a:chExt cx="0" cy="0"/>
        </a:xfrm>
      </p:grpSpPr>
      <p:pic>
        <p:nvPicPr>
          <p:cNvPr descr="Abstract background." id="132" name="Google Shape;132;p23"/>
          <p:cNvPicPr preferRelativeResize="0"/>
          <p:nvPr/>
        </p:nvPicPr>
        <p:blipFill>
          <a:blip r:embed="rId2">
            <a:alphaModFix amt="85000"/>
          </a:blip>
          <a:stretch>
            <a:fillRect/>
          </a:stretch>
        </p:blipFill>
        <p:spPr>
          <a:xfrm>
            <a:off x="0" y="0"/>
            <a:ext cx="9144000" cy="5143500"/>
          </a:xfrm>
          <a:prstGeom prst="rect">
            <a:avLst/>
          </a:prstGeom>
          <a:noFill/>
          <a:ln>
            <a:noFill/>
          </a:ln>
        </p:spPr>
      </p:pic>
      <p:sp>
        <p:nvSpPr>
          <p:cNvPr id="133" name="Google Shape;133;p23"/>
          <p:cNvSpPr txBox="1"/>
          <p:nvPr>
            <p:ph type="title"/>
          </p:nvPr>
        </p:nvSpPr>
        <p:spPr>
          <a:xfrm>
            <a:off x="80350" y="102275"/>
            <a:ext cx="8835000" cy="26292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7200"/>
              <a:buFont typeface="Work Sans"/>
              <a:buNone/>
              <a:defRPr/>
            </a:lvl1pPr>
            <a:lvl2pPr lvl="1">
              <a:lnSpc>
                <a:spcPct val="80000"/>
              </a:lnSpc>
              <a:spcBef>
                <a:spcPts val="0"/>
              </a:spcBef>
              <a:spcAft>
                <a:spcPts val="0"/>
              </a:spcAft>
              <a:buClr>
                <a:schemeClr val="lt1"/>
              </a:buClr>
              <a:buSzPts val="7200"/>
              <a:buFont typeface="Work Sans"/>
              <a:buNone/>
              <a:defRPr sz="7200">
                <a:solidFill>
                  <a:schemeClr val="lt1"/>
                </a:solidFill>
              </a:defRPr>
            </a:lvl2pPr>
            <a:lvl3pPr lvl="2">
              <a:lnSpc>
                <a:spcPct val="80000"/>
              </a:lnSpc>
              <a:spcBef>
                <a:spcPts val="0"/>
              </a:spcBef>
              <a:spcAft>
                <a:spcPts val="0"/>
              </a:spcAft>
              <a:buClr>
                <a:schemeClr val="lt1"/>
              </a:buClr>
              <a:buSzPts val="7200"/>
              <a:buFont typeface="Work Sans"/>
              <a:buNone/>
              <a:defRPr sz="7200">
                <a:solidFill>
                  <a:schemeClr val="lt1"/>
                </a:solidFill>
              </a:defRPr>
            </a:lvl3pPr>
            <a:lvl4pPr lvl="3">
              <a:lnSpc>
                <a:spcPct val="80000"/>
              </a:lnSpc>
              <a:spcBef>
                <a:spcPts val="0"/>
              </a:spcBef>
              <a:spcAft>
                <a:spcPts val="0"/>
              </a:spcAft>
              <a:buClr>
                <a:schemeClr val="lt1"/>
              </a:buClr>
              <a:buSzPts val="7200"/>
              <a:buFont typeface="Work Sans"/>
              <a:buNone/>
              <a:defRPr sz="7200">
                <a:solidFill>
                  <a:schemeClr val="lt1"/>
                </a:solidFill>
              </a:defRPr>
            </a:lvl4pPr>
            <a:lvl5pPr lvl="4">
              <a:lnSpc>
                <a:spcPct val="80000"/>
              </a:lnSpc>
              <a:spcBef>
                <a:spcPts val="0"/>
              </a:spcBef>
              <a:spcAft>
                <a:spcPts val="0"/>
              </a:spcAft>
              <a:buClr>
                <a:schemeClr val="lt1"/>
              </a:buClr>
              <a:buSzPts val="7200"/>
              <a:buFont typeface="Work Sans"/>
              <a:buNone/>
              <a:defRPr sz="7200">
                <a:solidFill>
                  <a:schemeClr val="lt1"/>
                </a:solidFill>
              </a:defRPr>
            </a:lvl5pPr>
            <a:lvl6pPr lvl="5">
              <a:lnSpc>
                <a:spcPct val="80000"/>
              </a:lnSpc>
              <a:spcBef>
                <a:spcPts val="0"/>
              </a:spcBef>
              <a:spcAft>
                <a:spcPts val="0"/>
              </a:spcAft>
              <a:buClr>
                <a:schemeClr val="lt1"/>
              </a:buClr>
              <a:buSzPts val="7200"/>
              <a:buFont typeface="Work Sans"/>
              <a:buNone/>
              <a:defRPr sz="7200">
                <a:solidFill>
                  <a:schemeClr val="lt1"/>
                </a:solidFill>
              </a:defRPr>
            </a:lvl6pPr>
            <a:lvl7pPr lvl="6">
              <a:lnSpc>
                <a:spcPct val="80000"/>
              </a:lnSpc>
              <a:spcBef>
                <a:spcPts val="0"/>
              </a:spcBef>
              <a:spcAft>
                <a:spcPts val="0"/>
              </a:spcAft>
              <a:buClr>
                <a:schemeClr val="lt1"/>
              </a:buClr>
              <a:buSzPts val="7200"/>
              <a:buFont typeface="Work Sans"/>
              <a:buNone/>
              <a:defRPr sz="7200">
                <a:solidFill>
                  <a:schemeClr val="lt1"/>
                </a:solidFill>
              </a:defRPr>
            </a:lvl7pPr>
            <a:lvl8pPr lvl="7">
              <a:lnSpc>
                <a:spcPct val="80000"/>
              </a:lnSpc>
              <a:spcBef>
                <a:spcPts val="0"/>
              </a:spcBef>
              <a:spcAft>
                <a:spcPts val="0"/>
              </a:spcAft>
              <a:buClr>
                <a:schemeClr val="lt1"/>
              </a:buClr>
              <a:buSzPts val="7200"/>
              <a:buFont typeface="Work Sans"/>
              <a:buNone/>
              <a:defRPr sz="7200">
                <a:solidFill>
                  <a:schemeClr val="lt1"/>
                </a:solidFill>
              </a:defRPr>
            </a:lvl8pPr>
            <a:lvl9pPr lvl="8">
              <a:lnSpc>
                <a:spcPct val="80000"/>
              </a:lnSpc>
              <a:spcBef>
                <a:spcPts val="0"/>
              </a:spcBef>
              <a:spcAft>
                <a:spcPts val="0"/>
              </a:spcAft>
              <a:buClr>
                <a:schemeClr val="lt1"/>
              </a:buClr>
              <a:buSzPts val="7200"/>
              <a:buFont typeface="Work Sans"/>
              <a:buNone/>
              <a:defRPr sz="7200">
                <a:solidFill>
                  <a:schemeClr val="lt1"/>
                </a:solidFill>
              </a:defRPr>
            </a:lvl9pPr>
          </a:lstStyle>
          <a:p/>
        </p:txBody>
      </p:sp>
      <p:sp>
        <p:nvSpPr>
          <p:cNvPr id="134" name="Google Shape;134;p23"/>
          <p:cNvSpPr/>
          <p:nvPr>
            <p:ph idx="2" type="pic"/>
          </p:nvPr>
        </p:nvSpPr>
        <p:spPr>
          <a:xfrm>
            <a:off x="0" y="2936025"/>
            <a:ext cx="9144000" cy="1344000"/>
          </a:xfrm>
          <a:prstGeom prst="rect">
            <a:avLst/>
          </a:prstGeom>
          <a:noFill/>
          <a:ln>
            <a:noFill/>
          </a:ln>
        </p:spPr>
      </p:sp>
      <p:sp>
        <p:nvSpPr>
          <p:cNvPr id="135" name="Google Shape;135;p23"/>
          <p:cNvSpPr txBox="1"/>
          <p:nvPr>
            <p:ph idx="1" type="subTitle"/>
          </p:nvPr>
        </p:nvSpPr>
        <p:spPr>
          <a:xfrm>
            <a:off x="135589" y="4400125"/>
            <a:ext cx="2137500" cy="449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Clr>
                <a:schemeClr val="lt1"/>
              </a:buClr>
              <a:buSzPts val="800"/>
              <a:buFont typeface="Work Sa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6" name="Google Shape;136;p23"/>
          <p:cNvSpPr txBox="1"/>
          <p:nvPr>
            <p:ph idx="3" type="subTitle"/>
          </p:nvPr>
        </p:nvSpPr>
        <p:spPr>
          <a:xfrm>
            <a:off x="3100296" y="4400125"/>
            <a:ext cx="2137500" cy="449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Clr>
                <a:schemeClr val="lt1"/>
              </a:buClr>
              <a:buSzPts val="800"/>
              <a:buFont typeface="Work Sa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7" name="Google Shape;137;p23"/>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chemeClr val="lt1"/>
                </a:solidFill>
              </a:defRPr>
            </a:lvl1pPr>
            <a:lvl2pPr lvl="1" rtl="0">
              <a:buNone/>
              <a:defRPr sz="800">
                <a:solidFill>
                  <a:schemeClr val="lt1"/>
                </a:solidFill>
              </a:defRPr>
            </a:lvl2pPr>
            <a:lvl3pPr lvl="2" rtl="0">
              <a:buNone/>
              <a:defRPr sz="800">
                <a:solidFill>
                  <a:schemeClr val="lt1"/>
                </a:solidFill>
              </a:defRPr>
            </a:lvl3pPr>
            <a:lvl4pPr lvl="3" rtl="0">
              <a:buNone/>
              <a:defRPr sz="800">
                <a:solidFill>
                  <a:schemeClr val="lt1"/>
                </a:solidFill>
              </a:defRPr>
            </a:lvl4pPr>
            <a:lvl5pPr lvl="4" rtl="0">
              <a:buNone/>
              <a:defRPr sz="800">
                <a:solidFill>
                  <a:schemeClr val="lt1"/>
                </a:solidFill>
              </a:defRPr>
            </a:lvl5pPr>
            <a:lvl6pPr lvl="5" rtl="0">
              <a:buNone/>
              <a:defRPr sz="800">
                <a:solidFill>
                  <a:schemeClr val="lt1"/>
                </a:solidFill>
              </a:defRPr>
            </a:lvl6pPr>
            <a:lvl7pPr lvl="6" rtl="0">
              <a:buNone/>
              <a:defRPr sz="800">
                <a:solidFill>
                  <a:schemeClr val="lt1"/>
                </a:solidFill>
              </a:defRPr>
            </a:lvl7pPr>
            <a:lvl8pPr lvl="7" rtl="0">
              <a:buNone/>
              <a:defRPr sz="800">
                <a:solidFill>
                  <a:schemeClr val="lt1"/>
                </a:solidFill>
              </a:defRPr>
            </a:lvl8pPr>
            <a:lvl9pPr lvl="8" rtl="0">
              <a:buNone/>
              <a:defRPr sz="8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p:cSld name="CUSTOM_1">
    <p:spTree>
      <p:nvGrpSpPr>
        <p:cNvPr id="138" name="Shape 138"/>
        <p:cNvGrpSpPr/>
        <p:nvPr/>
      </p:nvGrpSpPr>
      <p:grpSpPr>
        <a:xfrm>
          <a:off x="0" y="0"/>
          <a:ext cx="0" cy="0"/>
          <a:chOff x="0" y="0"/>
          <a:chExt cx="0" cy="0"/>
        </a:xfrm>
      </p:grpSpPr>
      <p:pic>
        <p:nvPicPr>
          <p:cNvPr descr="Abstract background." id="139" name="Google Shape;139;p24"/>
          <p:cNvPicPr preferRelativeResize="0"/>
          <p:nvPr/>
        </p:nvPicPr>
        <p:blipFill>
          <a:blip r:embed="rId2">
            <a:alphaModFix amt="80000"/>
          </a:blip>
          <a:stretch>
            <a:fillRect/>
          </a:stretch>
        </p:blipFill>
        <p:spPr>
          <a:xfrm rot="10800000">
            <a:off x="0" y="0"/>
            <a:ext cx="9144000" cy="5143500"/>
          </a:xfrm>
          <a:prstGeom prst="rect">
            <a:avLst/>
          </a:prstGeom>
          <a:noFill/>
          <a:ln>
            <a:noFill/>
          </a:ln>
        </p:spPr>
      </p:pic>
      <p:sp>
        <p:nvSpPr>
          <p:cNvPr id="140" name="Google Shape;140;p24"/>
          <p:cNvSpPr/>
          <p:nvPr>
            <p:ph idx="2" type="pic"/>
          </p:nvPr>
        </p:nvSpPr>
        <p:spPr>
          <a:xfrm>
            <a:off x="4634650" y="7375"/>
            <a:ext cx="4509300" cy="5143500"/>
          </a:xfrm>
          <a:prstGeom prst="rect">
            <a:avLst/>
          </a:prstGeom>
          <a:noFill/>
          <a:ln>
            <a:noFill/>
          </a:ln>
        </p:spPr>
      </p:sp>
      <p:sp>
        <p:nvSpPr>
          <p:cNvPr id="141" name="Google Shape;141;p24"/>
          <p:cNvSpPr txBox="1"/>
          <p:nvPr>
            <p:ph type="title"/>
          </p:nvPr>
        </p:nvSpPr>
        <p:spPr>
          <a:xfrm>
            <a:off x="118775" y="390949"/>
            <a:ext cx="4395900" cy="21069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3600"/>
              <a:buNone/>
              <a:defRPr sz="3600"/>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42" name="Google Shape;142;p24"/>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143" name="Google Shape;143;p24"/>
          <p:cNvSpPr txBox="1"/>
          <p:nvPr>
            <p:ph idx="3" type="body"/>
          </p:nvPr>
        </p:nvSpPr>
        <p:spPr>
          <a:xfrm>
            <a:off x="120975" y="3104000"/>
            <a:ext cx="4395900" cy="1752600"/>
          </a:xfrm>
          <a:prstGeom prst="rect">
            <a:avLst/>
          </a:prstGeom>
        </p:spPr>
        <p:txBody>
          <a:bodyPr anchorCtr="0" anchor="b" bIns="91425" lIns="91425" spcFirstLastPara="1" rIns="91425" wrap="square" tIns="91425">
            <a:noAutofit/>
          </a:bodyPr>
          <a:lstStyle>
            <a:lvl1pPr indent="-317500" lvl="0" marL="457200">
              <a:spcBef>
                <a:spcPts val="0"/>
              </a:spcBef>
              <a:spcAft>
                <a:spcPts val="0"/>
              </a:spcAft>
              <a:buClr>
                <a:schemeClr val="lt1"/>
              </a:buClr>
              <a:buSzPts val="1400"/>
              <a:buFont typeface="Work Sans"/>
              <a:buChar char="●"/>
              <a:defRPr/>
            </a:lvl1pPr>
            <a:lvl2pPr indent="-317500" lvl="1" marL="914400">
              <a:spcBef>
                <a:spcPts val="0"/>
              </a:spcBef>
              <a:spcAft>
                <a:spcPts val="0"/>
              </a:spcAft>
              <a:buClr>
                <a:schemeClr val="lt1"/>
              </a:buClr>
              <a:buSzPts val="1400"/>
              <a:buFont typeface="Work Sans"/>
              <a:buChar char="○"/>
              <a:defRPr/>
            </a:lvl2pPr>
            <a:lvl3pPr indent="-317500" lvl="2" marL="1371600">
              <a:spcBef>
                <a:spcPts val="0"/>
              </a:spcBef>
              <a:spcAft>
                <a:spcPts val="0"/>
              </a:spcAft>
              <a:buClr>
                <a:schemeClr val="lt1"/>
              </a:buClr>
              <a:buSzPts val="1400"/>
              <a:buFont typeface="Work Sans"/>
              <a:buChar char="■"/>
              <a:defRPr/>
            </a:lvl3pPr>
            <a:lvl4pPr indent="-317500" lvl="3" marL="1828800">
              <a:spcBef>
                <a:spcPts val="0"/>
              </a:spcBef>
              <a:spcAft>
                <a:spcPts val="0"/>
              </a:spcAft>
              <a:buClr>
                <a:schemeClr val="lt1"/>
              </a:buClr>
              <a:buSzPts val="1400"/>
              <a:buFont typeface="Work Sans"/>
              <a:buChar char="●"/>
              <a:defRPr/>
            </a:lvl4pPr>
            <a:lvl5pPr indent="-317500" lvl="4" marL="2286000">
              <a:spcBef>
                <a:spcPts val="0"/>
              </a:spcBef>
              <a:spcAft>
                <a:spcPts val="0"/>
              </a:spcAft>
              <a:buClr>
                <a:schemeClr val="lt1"/>
              </a:buClr>
              <a:buSzPts val="1400"/>
              <a:buFont typeface="Work Sans"/>
              <a:buChar char="○"/>
              <a:defRPr/>
            </a:lvl5pPr>
            <a:lvl6pPr indent="-317500" lvl="5" marL="2743200">
              <a:spcBef>
                <a:spcPts val="0"/>
              </a:spcBef>
              <a:spcAft>
                <a:spcPts val="0"/>
              </a:spcAft>
              <a:buClr>
                <a:schemeClr val="lt1"/>
              </a:buClr>
              <a:buSzPts val="1400"/>
              <a:buFont typeface="Work Sans"/>
              <a:buChar char="■"/>
              <a:defRPr/>
            </a:lvl6pPr>
            <a:lvl7pPr indent="-317500" lvl="6" marL="3200400">
              <a:spcBef>
                <a:spcPts val="0"/>
              </a:spcBef>
              <a:spcAft>
                <a:spcPts val="0"/>
              </a:spcAft>
              <a:buClr>
                <a:schemeClr val="lt1"/>
              </a:buClr>
              <a:buSzPts val="1400"/>
              <a:buFont typeface="Work Sans"/>
              <a:buChar char="●"/>
              <a:defRPr/>
            </a:lvl7pPr>
            <a:lvl8pPr indent="-317500" lvl="7" marL="3657600">
              <a:spcBef>
                <a:spcPts val="0"/>
              </a:spcBef>
              <a:spcAft>
                <a:spcPts val="0"/>
              </a:spcAft>
              <a:buClr>
                <a:schemeClr val="lt1"/>
              </a:buClr>
              <a:buSzPts val="1400"/>
              <a:buFont typeface="Work Sans"/>
              <a:buChar char="○"/>
              <a:defRPr/>
            </a:lvl8pPr>
            <a:lvl9pPr indent="-317500" lvl="8" marL="4114800">
              <a:spcBef>
                <a:spcPts val="0"/>
              </a:spcBef>
              <a:spcAft>
                <a:spcPts val="0"/>
              </a:spcAft>
              <a:buClr>
                <a:schemeClr val="lt1"/>
              </a:buClr>
              <a:buSzPts val="1400"/>
              <a:buFont typeface="Work Sans"/>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2">
  <p:cSld name="CUSTOM_2">
    <p:spTree>
      <p:nvGrpSpPr>
        <p:cNvPr id="144" name="Shape 144"/>
        <p:cNvGrpSpPr/>
        <p:nvPr/>
      </p:nvGrpSpPr>
      <p:grpSpPr>
        <a:xfrm>
          <a:off x="0" y="0"/>
          <a:ext cx="0" cy="0"/>
          <a:chOff x="0" y="0"/>
          <a:chExt cx="0" cy="0"/>
        </a:xfrm>
      </p:grpSpPr>
      <p:pic>
        <p:nvPicPr>
          <p:cNvPr descr="Abstract background." id="145" name="Google Shape;145;p25"/>
          <p:cNvPicPr preferRelativeResize="0"/>
          <p:nvPr/>
        </p:nvPicPr>
        <p:blipFill>
          <a:blip r:embed="rId2">
            <a:alphaModFix amt="85000"/>
          </a:blip>
          <a:stretch>
            <a:fillRect/>
          </a:stretch>
        </p:blipFill>
        <p:spPr>
          <a:xfrm>
            <a:off x="0" y="0"/>
            <a:ext cx="9144000" cy="5143500"/>
          </a:xfrm>
          <a:prstGeom prst="rect">
            <a:avLst/>
          </a:prstGeom>
          <a:noFill/>
          <a:ln>
            <a:noFill/>
          </a:ln>
        </p:spPr>
      </p:pic>
      <p:sp>
        <p:nvSpPr>
          <p:cNvPr id="146" name="Google Shape;146;p25"/>
          <p:cNvSpPr txBox="1"/>
          <p:nvPr/>
        </p:nvSpPr>
        <p:spPr>
          <a:xfrm>
            <a:off x="3821975" y="98779"/>
            <a:ext cx="426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Work Sans"/>
                <a:ea typeface="Work Sans"/>
                <a:cs typeface="Work Sans"/>
                <a:sym typeface="Work Sans"/>
              </a:rPr>
              <a:t>PRESENTATION NAME</a:t>
            </a:r>
            <a:endParaRPr sz="800">
              <a:solidFill>
                <a:schemeClr val="lt1"/>
              </a:solidFill>
              <a:latin typeface="Work Sans"/>
              <a:ea typeface="Work Sans"/>
              <a:cs typeface="Work Sans"/>
              <a:sym typeface="Work Sans"/>
            </a:endParaRPr>
          </a:p>
        </p:txBody>
      </p:sp>
      <p:sp>
        <p:nvSpPr>
          <p:cNvPr id="147" name="Google Shape;147;p25"/>
          <p:cNvSpPr/>
          <p:nvPr>
            <p:ph idx="2" type="pic"/>
          </p:nvPr>
        </p:nvSpPr>
        <p:spPr>
          <a:xfrm>
            <a:off x="0" y="3520300"/>
            <a:ext cx="9144000" cy="1623300"/>
          </a:xfrm>
          <a:prstGeom prst="rect">
            <a:avLst/>
          </a:prstGeom>
          <a:noFill/>
          <a:ln>
            <a:noFill/>
          </a:ln>
        </p:spPr>
      </p:sp>
      <p:sp>
        <p:nvSpPr>
          <p:cNvPr id="148" name="Google Shape;148;p25"/>
          <p:cNvSpPr txBox="1"/>
          <p:nvPr>
            <p:ph type="title"/>
          </p:nvPr>
        </p:nvSpPr>
        <p:spPr>
          <a:xfrm>
            <a:off x="3812425" y="686469"/>
            <a:ext cx="5103000" cy="26511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7200"/>
              <a:buFont typeface="Work Sans"/>
              <a:buNone/>
              <a:defRPr/>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p:txBody>
      </p:sp>
      <p:sp>
        <p:nvSpPr>
          <p:cNvPr id="149" name="Google Shape;149;p25"/>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150" name="Google Shape;150;p25"/>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lvl1pPr lvl="0">
              <a:buNone/>
              <a:defRPr sz="800">
                <a:solidFill>
                  <a:schemeClr val="lt1"/>
                </a:solidFill>
              </a:defRPr>
            </a:lvl1pPr>
            <a:lvl2pPr lvl="1">
              <a:buNone/>
              <a:defRPr sz="800">
                <a:solidFill>
                  <a:schemeClr val="lt1"/>
                </a:solidFill>
              </a:defRPr>
            </a:lvl2pPr>
            <a:lvl3pPr lvl="2">
              <a:buNone/>
              <a:defRPr sz="800">
                <a:solidFill>
                  <a:schemeClr val="lt1"/>
                </a:solidFill>
              </a:defRPr>
            </a:lvl3pPr>
            <a:lvl4pPr lvl="3">
              <a:buNone/>
              <a:defRPr sz="800">
                <a:solidFill>
                  <a:schemeClr val="lt1"/>
                </a:solidFill>
              </a:defRPr>
            </a:lvl4pPr>
            <a:lvl5pPr lvl="4">
              <a:buNone/>
              <a:defRPr sz="800">
                <a:solidFill>
                  <a:schemeClr val="lt1"/>
                </a:solidFill>
              </a:defRPr>
            </a:lvl5pPr>
            <a:lvl6pPr lvl="5">
              <a:buNone/>
              <a:defRPr sz="800">
                <a:solidFill>
                  <a:schemeClr val="lt1"/>
                </a:solidFill>
              </a:defRPr>
            </a:lvl6pPr>
            <a:lvl7pPr lvl="6">
              <a:buNone/>
              <a:defRPr sz="800">
                <a:solidFill>
                  <a:schemeClr val="lt1"/>
                </a:solidFill>
              </a:defRPr>
            </a:lvl7pPr>
            <a:lvl8pPr lvl="7">
              <a:buNone/>
              <a:defRPr sz="800">
                <a:solidFill>
                  <a:schemeClr val="lt1"/>
                </a:solidFill>
              </a:defRPr>
            </a:lvl8pPr>
            <a:lvl9pPr lvl="8">
              <a:buNone/>
              <a:defRPr sz="8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List">
  <p:cSld name="CUSTOM_2_1">
    <p:spTree>
      <p:nvGrpSpPr>
        <p:cNvPr id="151" name="Shape 151"/>
        <p:cNvGrpSpPr/>
        <p:nvPr/>
      </p:nvGrpSpPr>
      <p:grpSpPr>
        <a:xfrm>
          <a:off x="0" y="0"/>
          <a:ext cx="0" cy="0"/>
          <a:chOff x="0" y="0"/>
          <a:chExt cx="0" cy="0"/>
        </a:xfrm>
      </p:grpSpPr>
      <p:pic>
        <p:nvPicPr>
          <p:cNvPr descr="Abstract background." id="152" name="Google Shape;152;p26"/>
          <p:cNvPicPr preferRelativeResize="0"/>
          <p:nvPr/>
        </p:nvPicPr>
        <p:blipFill>
          <a:blip r:embed="rId2">
            <a:alphaModFix amt="85000"/>
          </a:blip>
          <a:stretch>
            <a:fillRect/>
          </a:stretch>
        </p:blipFill>
        <p:spPr>
          <a:xfrm>
            <a:off x="34" y="0"/>
            <a:ext cx="9143933" cy="5143500"/>
          </a:xfrm>
          <a:prstGeom prst="rect">
            <a:avLst/>
          </a:prstGeom>
          <a:noFill/>
          <a:ln>
            <a:noFill/>
          </a:ln>
        </p:spPr>
      </p:pic>
      <p:sp>
        <p:nvSpPr>
          <p:cNvPr id="153" name="Google Shape;153;p26"/>
          <p:cNvSpPr/>
          <p:nvPr>
            <p:ph idx="2" type="pic"/>
          </p:nvPr>
        </p:nvSpPr>
        <p:spPr>
          <a:xfrm>
            <a:off x="367725" y="2396400"/>
            <a:ext cx="230400" cy="230400"/>
          </a:xfrm>
          <a:prstGeom prst="ellipse">
            <a:avLst/>
          </a:prstGeom>
          <a:noFill/>
          <a:ln>
            <a:noFill/>
          </a:ln>
        </p:spPr>
      </p:sp>
      <p:sp>
        <p:nvSpPr>
          <p:cNvPr id="154" name="Google Shape;154;p26"/>
          <p:cNvSpPr/>
          <p:nvPr>
            <p:ph idx="3" type="pic"/>
          </p:nvPr>
        </p:nvSpPr>
        <p:spPr>
          <a:xfrm>
            <a:off x="2375900" y="2396400"/>
            <a:ext cx="230400" cy="230400"/>
          </a:xfrm>
          <a:prstGeom prst="ellipse">
            <a:avLst/>
          </a:prstGeom>
          <a:noFill/>
          <a:ln>
            <a:noFill/>
          </a:ln>
        </p:spPr>
      </p:sp>
      <p:sp>
        <p:nvSpPr>
          <p:cNvPr id="155" name="Google Shape;155;p26"/>
          <p:cNvSpPr/>
          <p:nvPr>
            <p:ph idx="4" type="pic"/>
          </p:nvPr>
        </p:nvSpPr>
        <p:spPr>
          <a:xfrm>
            <a:off x="4510975" y="2396400"/>
            <a:ext cx="230400" cy="230400"/>
          </a:xfrm>
          <a:prstGeom prst="ellipse">
            <a:avLst/>
          </a:prstGeom>
          <a:noFill/>
          <a:ln>
            <a:noFill/>
          </a:ln>
        </p:spPr>
      </p:sp>
      <p:sp>
        <p:nvSpPr>
          <p:cNvPr id="156" name="Google Shape;156;p26"/>
          <p:cNvSpPr/>
          <p:nvPr>
            <p:ph idx="5" type="pic"/>
          </p:nvPr>
        </p:nvSpPr>
        <p:spPr>
          <a:xfrm>
            <a:off x="6646050" y="2396400"/>
            <a:ext cx="230400" cy="230400"/>
          </a:xfrm>
          <a:prstGeom prst="ellipse">
            <a:avLst/>
          </a:prstGeom>
          <a:noFill/>
          <a:ln>
            <a:noFill/>
          </a:ln>
        </p:spPr>
      </p:sp>
      <p:sp>
        <p:nvSpPr>
          <p:cNvPr id="157" name="Google Shape;157;p26"/>
          <p:cNvSpPr txBox="1"/>
          <p:nvPr>
            <p:ph idx="1" type="subTitle"/>
          </p:nvPr>
        </p:nvSpPr>
        <p:spPr>
          <a:xfrm>
            <a:off x="242125" y="2926475"/>
            <a:ext cx="1926900" cy="290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Work Sans"/>
              <a:buNone/>
              <a:defRPr sz="14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8" name="Google Shape;158;p26"/>
          <p:cNvSpPr txBox="1"/>
          <p:nvPr>
            <p:ph type="title"/>
          </p:nvPr>
        </p:nvSpPr>
        <p:spPr>
          <a:xfrm>
            <a:off x="240129" y="1008800"/>
            <a:ext cx="2852100" cy="7962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800"/>
              <a:buFont typeface="Work Sans"/>
              <a:buNone/>
              <a:defRPr sz="1800"/>
            </a:lvl1pPr>
            <a:lvl2pPr lvl="1">
              <a:spcBef>
                <a:spcPts val="0"/>
              </a:spcBef>
              <a:spcAft>
                <a:spcPts val="0"/>
              </a:spcAft>
              <a:buClr>
                <a:schemeClr val="lt1"/>
              </a:buClr>
              <a:buSzPts val="1800"/>
              <a:buFont typeface="Work Sans"/>
              <a:buNone/>
              <a:defRPr sz="1800">
                <a:solidFill>
                  <a:schemeClr val="lt1"/>
                </a:solidFill>
              </a:defRPr>
            </a:lvl2pPr>
            <a:lvl3pPr lvl="2">
              <a:spcBef>
                <a:spcPts val="0"/>
              </a:spcBef>
              <a:spcAft>
                <a:spcPts val="0"/>
              </a:spcAft>
              <a:buClr>
                <a:schemeClr val="lt1"/>
              </a:buClr>
              <a:buSzPts val="1800"/>
              <a:buFont typeface="Work Sans"/>
              <a:buNone/>
              <a:defRPr sz="1800">
                <a:solidFill>
                  <a:schemeClr val="lt1"/>
                </a:solidFill>
              </a:defRPr>
            </a:lvl3pPr>
            <a:lvl4pPr lvl="3">
              <a:spcBef>
                <a:spcPts val="0"/>
              </a:spcBef>
              <a:spcAft>
                <a:spcPts val="0"/>
              </a:spcAft>
              <a:buClr>
                <a:schemeClr val="lt1"/>
              </a:buClr>
              <a:buSzPts val="1800"/>
              <a:buFont typeface="Work Sans"/>
              <a:buNone/>
              <a:defRPr sz="1800">
                <a:solidFill>
                  <a:schemeClr val="lt1"/>
                </a:solidFill>
              </a:defRPr>
            </a:lvl4pPr>
            <a:lvl5pPr lvl="4">
              <a:spcBef>
                <a:spcPts val="0"/>
              </a:spcBef>
              <a:spcAft>
                <a:spcPts val="0"/>
              </a:spcAft>
              <a:buClr>
                <a:schemeClr val="lt1"/>
              </a:buClr>
              <a:buSzPts val="1800"/>
              <a:buFont typeface="Work Sans"/>
              <a:buNone/>
              <a:defRPr sz="1800">
                <a:solidFill>
                  <a:schemeClr val="lt1"/>
                </a:solidFill>
              </a:defRPr>
            </a:lvl5pPr>
            <a:lvl6pPr lvl="5">
              <a:spcBef>
                <a:spcPts val="0"/>
              </a:spcBef>
              <a:spcAft>
                <a:spcPts val="0"/>
              </a:spcAft>
              <a:buClr>
                <a:schemeClr val="lt1"/>
              </a:buClr>
              <a:buSzPts val="1800"/>
              <a:buFont typeface="Work Sans"/>
              <a:buNone/>
              <a:defRPr sz="1800">
                <a:solidFill>
                  <a:schemeClr val="lt1"/>
                </a:solidFill>
              </a:defRPr>
            </a:lvl6pPr>
            <a:lvl7pPr lvl="6">
              <a:spcBef>
                <a:spcPts val="0"/>
              </a:spcBef>
              <a:spcAft>
                <a:spcPts val="0"/>
              </a:spcAft>
              <a:buClr>
                <a:schemeClr val="lt1"/>
              </a:buClr>
              <a:buSzPts val="1800"/>
              <a:buFont typeface="Work Sans"/>
              <a:buNone/>
              <a:defRPr sz="1800">
                <a:solidFill>
                  <a:schemeClr val="lt1"/>
                </a:solidFill>
              </a:defRPr>
            </a:lvl7pPr>
            <a:lvl8pPr lvl="7">
              <a:spcBef>
                <a:spcPts val="0"/>
              </a:spcBef>
              <a:spcAft>
                <a:spcPts val="0"/>
              </a:spcAft>
              <a:buClr>
                <a:schemeClr val="lt1"/>
              </a:buClr>
              <a:buSzPts val="1800"/>
              <a:buFont typeface="Work Sans"/>
              <a:buNone/>
              <a:defRPr sz="1800">
                <a:solidFill>
                  <a:schemeClr val="lt1"/>
                </a:solidFill>
              </a:defRPr>
            </a:lvl8pPr>
            <a:lvl9pPr lvl="8">
              <a:spcBef>
                <a:spcPts val="0"/>
              </a:spcBef>
              <a:spcAft>
                <a:spcPts val="0"/>
              </a:spcAft>
              <a:buClr>
                <a:schemeClr val="lt1"/>
              </a:buClr>
              <a:buSzPts val="1800"/>
              <a:buFont typeface="Work Sans"/>
              <a:buNone/>
              <a:defRPr sz="1800">
                <a:solidFill>
                  <a:schemeClr val="lt1"/>
                </a:solidFill>
              </a:defRPr>
            </a:lvl9pPr>
          </a:lstStyle>
          <a:p/>
        </p:txBody>
      </p:sp>
      <p:sp>
        <p:nvSpPr>
          <p:cNvPr id="159" name="Google Shape;159;p26"/>
          <p:cNvSpPr txBox="1"/>
          <p:nvPr>
            <p:ph idx="6"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160" name="Google Shape;160;p26"/>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chemeClr val="lt1"/>
                </a:solidFill>
              </a:defRPr>
            </a:lvl1pPr>
            <a:lvl2pPr lvl="1" rtl="0">
              <a:buNone/>
              <a:defRPr sz="800">
                <a:solidFill>
                  <a:schemeClr val="lt1"/>
                </a:solidFill>
              </a:defRPr>
            </a:lvl2pPr>
            <a:lvl3pPr lvl="2" rtl="0">
              <a:buNone/>
              <a:defRPr sz="800">
                <a:solidFill>
                  <a:schemeClr val="lt1"/>
                </a:solidFill>
              </a:defRPr>
            </a:lvl3pPr>
            <a:lvl4pPr lvl="3" rtl="0">
              <a:buNone/>
              <a:defRPr sz="800">
                <a:solidFill>
                  <a:schemeClr val="lt1"/>
                </a:solidFill>
              </a:defRPr>
            </a:lvl4pPr>
            <a:lvl5pPr lvl="4" rtl="0">
              <a:buNone/>
              <a:defRPr sz="800">
                <a:solidFill>
                  <a:schemeClr val="lt1"/>
                </a:solidFill>
              </a:defRPr>
            </a:lvl5pPr>
            <a:lvl6pPr lvl="5" rtl="0">
              <a:buNone/>
              <a:defRPr sz="800">
                <a:solidFill>
                  <a:schemeClr val="lt1"/>
                </a:solidFill>
              </a:defRPr>
            </a:lvl6pPr>
            <a:lvl7pPr lvl="6" rtl="0">
              <a:buNone/>
              <a:defRPr sz="800">
                <a:solidFill>
                  <a:schemeClr val="lt1"/>
                </a:solidFill>
              </a:defRPr>
            </a:lvl7pPr>
            <a:lvl8pPr lvl="7" rtl="0">
              <a:buNone/>
              <a:defRPr sz="800">
                <a:solidFill>
                  <a:schemeClr val="lt1"/>
                </a:solidFill>
              </a:defRPr>
            </a:lvl8pPr>
            <a:lvl9pPr lvl="8" rtl="0">
              <a:buNone/>
              <a:defRPr sz="8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cxnSp>
        <p:nvCxnSpPr>
          <p:cNvPr id="161" name="Google Shape;161;p26"/>
          <p:cNvCxnSpPr>
            <a:stCxn id="162" idx="6"/>
            <a:endCxn id="163" idx="2"/>
          </p:cNvCxnSpPr>
          <p:nvPr/>
        </p:nvCxnSpPr>
        <p:spPr>
          <a:xfrm>
            <a:off x="598113" y="2512750"/>
            <a:ext cx="1777800" cy="0"/>
          </a:xfrm>
          <a:prstGeom prst="straightConnector1">
            <a:avLst/>
          </a:prstGeom>
          <a:noFill/>
          <a:ln cap="flat" cmpd="sng" w="19050">
            <a:solidFill>
              <a:schemeClr val="lt1"/>
            </a:solidFill>
            <a:prstDash val="solid"/>
            <a:round/>
            <a:headEnd len="med" w="med" type="none"/>
            <a:tailEnd len="med" w="med" type="none"/>
          </a:ln>
        </p:spPr>
      </p:cxnSp>
      <p:sp>
        <p:nvSpPr>
          <p:cNvPr id="162" name="Google Shape;162;p26"/>
          <p:cNvSpPr/>
          <p:nvPr/>
        </p:nvSpPr>
        <p:spPr>
          <a:xfrm>
            <a:off x="367713" y="2397550"/>
            <a:ext cx="230400" cy="2304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6"/>
          <p:cNvSpPr/>
          <p:nvPr/>
        </p:nvSpPr>
        <p:spPr>
          <a:xfrm>
            <a:off x="2375888" y="2397550"/>
            <a:ext cx="230400" cy="2304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6"/>
          <p:cNvSpPr/>
          <p:nvPr/>
        </p:nvSpPr>
        <p:spPr>
          <a:xfrm>
            <a:off x="4510963" y="2397550"/>
            <a:ext cx="230400" cy="2304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6"/>
          <p:cNvSpPr/>
          <p:nvPr/>
        </p:nvSpPr>
        <p:spPr>
          <a:xfrm>
            <a:off x="6646038" y="2397550"/>
            <a:ext cx="230400" cy="2304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6" name="Google Shape;166;p26"/>
          <p:cNvCxnSpPr>
            <a:stCxn id="167" idx="3"/>
          </p:cNvCxnSpPr>
          <p:nvPr/>
        </p:nvCxnSpPr>
        <p:spPr>
          <a:xfrm>
            <a:off x="2606289" y="2511600"/>
            <a:ext cx="1904700" cy="1200"/>
          </a:xfrm>
          <a:prstGeom prst="straightConnector1">
            <a:avLst/>
          </a:prstGeom>
          <a:noFill/>
          <a:ln cap="flat" cmpd="sng" w="19050">
            <a:solidFill>
              <a:schemeClr val="lt1"/>
            </a:solidFill>
            <a:prstDash val="solid"/>
            <a:round/>
            <a:headEnd len="med" w="med" type="none"/>
            <a:tailEnd len="med" w="med" type="none"/>
          </a:ln>
        </p:spPr>
      </p:cxnSp>
      <p:cxnSp>
        <p:nvCxnSpPr>
          <p:cNvPr id="168" name="Google Shape;168;p26"/>
          <p:cNvCxnSpPr>
            <a:endCxn id="169" idx="1"/>
          </p:cNvCxnSpPr>
          <p:nvPr/>
        </p:nvCxnSpPr>
        <p:spPr>
          <a:xfrm>
            <a:off x="4741339" y="2511600"/>
            <a:ext cx="1904700" cy="0"/>
          </a:xfrm>
          <a:prstGeom prst="straightConnector1">
            <a:avLst/>
          </a:prstGeom>
          <a:noFill/>
          <a:ln cap="flat" cmpd="sng" w="19050">
            <a:solidFill>
              <a:schemeClr val="lt1"/>
            </a:solidFill>
            <a:prstDash val="solid"/>
            <a:round/>
            <a:headEnd len="med" w="med" type="none"/>
            <a:tailEnd len="med" w="med" type="none"/>
          </a:ln>
        </p:spPr>
      </p:cxnSp>
      <p:cxnSp>
        <p:nvCxnSpPr>
          <p:cNvPr id="170" name="Google Shape;170;p26"/>
          <p:cNvCxnSpPr>
            <a:stCxn id="156" idx="6"/>
          </p:cNvCxnSpPr>
          <p:nvPr/>
        </p:nvCxnSpPr>
        <p:spPr>
          <a:xfrm>
            <a:off x="6876450" y="2511600"/>
            <a:ext cx="2267700" cy="0"/>
          </a:xfrm>
          <a:prstGeom prst="straightConnector1">
            <a:avLst/>
          </a:prstGeom>
          <a:noFill/>
          <a:ln cap="flat" cmpd="sng" w="19050">
            <a:solidFill>
              <a:schemeClr val="lt1"/>
            </a:solidFill>
            <a:prstDash val="solid"/>
            <a:round/>
            <a:headEnd len="med" w="med" type="none"/>
            <a:tailEnd len="med" w="med" type="none"/>
          </a:ln>
        </p:spPr>
      </p:cxnSp>
      <p:sp>
        <p:nvSpPr>
          <p:cNvPr id="171" name="Google Shape;171;p26"/>
          <p:cNvSpPr txBox="1"/>
          <p:nvPr>
            <p:ph idx="7" type="body"/>
          </p:nvPr>
        </p:nvSpPr>
        <p:spPr>
          <a:xfrm>
            <a:off x="242125" y="3498375"/>
            <a:ext cx="2013300" cy="13617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Clr>
                <a:schemeClr val="lt1"/>
              </a:buClr>
              <a:buSzPts val="800"/>
              <a:buFont typeface="Work Sans"/>
              <a:buChar char="●"/>
              <a:defRPr sz="800"/>
            </a:lvl1pPr>
            <a:lvl2pPr indent="-279400" lvl="1" marL="914400">
              <a:spcBef>
                <a:spcPts val="0"/>
              </a:spcBef>
              <a:spcAft>
                <a:spcPts val="0"/>
              </a:spcAft>
              <a:buClr>
                <a:schemeClr val="lt1"/>
              </a:buClr>
              <a:buSzPts val="800"/>
              <a:buFont typeface="Work Sans"/>
              <a:buChar char="○"/>
              <a:defRPr sz="800"/>
            </a:lvl2pPr>
            <a:lvl3pPr indent="-279400" lvl="2" marL="1371600">
              <a:spcBef>
                <a:spcPts val="0"/>
              </a:spcBef>
              <a:spcAft>
                <a:spcPts val="0"/>
              </a:spcAft>
              <a:buClr>
                <a:schemeClr val="lt1"/>
              </a:buClr>
              <a:buSzPts val="800"/>
              <a:buFont typeface="Work Sans"/>
              <a:buChar char="■"/>
              <a:defRPr sz="800"/>
            </a:lvl3pPr>
            <a:lvl4pPr indent="-279400" lvl="3" marL="1828800">
              <a:spcBef>
                <a:spcPts val="0"/>
              </a:spcBef>
              <a:spcAft>
                <a:spcPts val="0"/>
              </a:spcAft>
              <a:buClr>
                <a:schemeClr val="lt1"/>
              </a:buClr>
              <a:buSzPts val="800"/>
              <a:buFont typeface="Work Sans"/>
              <a:buChar char="●"/>
              <a:defRPr sz="800"/>
            </a:lvl4pPr>
            <a:lvl5pPr indent="-279400" lvl="4" marL="2286000">
              <a:spcBef>
                <a:spcPts val="0"/>
              </a:spcBef>
              <a:spcAft>
                <a:spcPts val="0"/>
              </a:spcAft>
              <a:buClr>
                <a:schemeClr val="lt1"/>
              </a:buClr>
              <a:buSzPts val="800"/>
              <a:buFont typeface="Work Sans"/>
              <a:buChar char="○"/>
              <a:defRPr sz="800"/>
            </a:lvl5pPr>
            <a:lvl6pPr indent="-279400" lvl="5" marL="2743200">
              <a:spcBef>
                <a:spcPts val="0"/>
              </a:spcBef>
              <a:spcAft>
                <a:spcPts val="0"/>
              </a:spcAft>
              <a:buClr>
                <a:schemeClr val="lt1"/>
              </a:buClr>
              <a:buSzPts val="800"/>
              <a:buFont typeface="Work Sans"/>
              <a:buChar char="■"/>
              <a:defRPr sz="800"/>
            </a:lvl6pPr>
            <a:lvl7pPr indent="-279400" lvl="6" marL="3200400">
              <a:spcBef>
                <a:spcPts val="0"/>
              </a:spcBef>
              <a:spcAft>
                <a:spcPts val="0"/>
              </a:spcAft>
              <a:buClr>
                <a:schemeClr val="lt1"/>
              </a:buClr>
              <a:buSzPts val="800"/>
              <a:buFont typeface="Work Sans"/>
              <a:buChar char="●"/>
              <a:defRPr sz="800"/>
            </a:lvl7pPr>
            <a:lvl8pPr indent="-279400" lvl="7" marL="3657600">
              <a:spcBef>
                <a:spcPts val="0"/>
              </a:spcBef>
              <a:spcAft>
                <a:spcPts val="0"/>
              </a:spcAft>
              <a:buClr>
                <a:schemeClr val="lt1"/>
              </a:buClr>
              <a:buSzPts val="800"/>
              <a:buFont typeface="Work Sans"/>
              <a:buChar char="○"/>
              <a:defRPr sz="800"/>
            </a:lvl8pPr>
            <a:lvl9pPr indent="-279400" lvl="8" marL="4114800">
              <a:spcBef>
                <a:spcPts val="0"/>
              </a:spcBef>
              <a:spcAft>
                <a:spcPts val="0"/>
              </a:spcAft>
              <a:buClr>
                <a:schemeClr val="lt1"/>
              </a:buClr>
              <a:buSzPts val="800"/>
              <a:buFont typeface="Work Sans"/>
              <a:buChar char="■"/>
              <a:defRPr sz="800"/>
            </a:lvl9pPr>
          </a:lstStyle>
          <a:p/>
        </p:txBody>
      </p:sp>
      <p:sp>
        <p:nvSpPr>
          <p:cNvPr id="172" name="Google Shape;172;p26"/>
          <p:cNvSpPr txBox="1"/>
          <p:nvPr>
            <p:ph idx="8" type="subTitle"/>
          </p:nvPr>
        </p:nvSpPr>
        <p:spPr>
          <a:xfrm>
            <a:off x="2371200" y="2926475"/>
            <a:ext cx="1926900" cy="290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Work Sans"/>
              <a:buNone/>
              <a:defRPr sz="14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3" name="Google Shape;173;p26"/>
          <p:cNvSpPr txBox="1"/>
          <p:nvPr>
            <p:ph idx="9" type="body"/>
          </p:nvPr>
        </p:nvSpPr>
        <p:spPr>
          <a:xfrm>
            <a:off x="2371200" y="3498375"/>
            <a:ext cx="2013300" cy="13617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Clr>
                <a:schemeClr val="lt1"/>
              </a:buClr>
              <a:buSzPts val="800"/>
              <a:buFont typeface="Work Sans"/>
              <a:buChar char="●"/>
              <a:defRPr sz="800"/>
            </a:lvl1pPr>
            <a:lvl2pPr indent="-279400" lvl="1" marL="914400">
              <a:spcBef>
                <a:spcPts val="0"/>
              </a:spcBef>
              <a:spcAft>
                <a:spcPts val="0"/>
              </a:spcAft>
              <a:buClr>
                <a:schemeClr val="lt1"/>
              </a:buClr>
              <a:buSzPts val="800"/>
              <a:buFont typeface="Work Sans"/>
              <a:buChar char="○"/>
              <a:defRPr sz="800"/>
            </a:lvl2pPr>
            <a:lvl3pPr indent="-279400" lvl="2" marL="1371600">
              <a:spcBef>
                <a:spcPts val="0"/>
              </a:spcBef>
              <a:spcAft>
                <a:spcPts val="0"/>
              </a:spcAft>
              <a:buClr>
                <a:schemeClr val="lt1"/>
              </a:buClr>
              <a:buSzPts val="800"/>
              <a:buFont typeface="Work Sans"/>
              <a:buChar char="■"/>
              <a:defRPr sz="800"/>
            </a:lvl3pPr>
            <a:lvl4pPr indent="-279400" lvl="3" marL="1828800">
              <a:spcBef>
                <a:spcPts val="0"/>
              </a:spcBef>
              <a:spcAft>
                <a:spcPts val="0"/>
              </a:spcAft>
              <a:buClr>
                <a:schemeClr val="lt1"/>
              </a:buClr>
              <a:buSzPts val="800"/>
              <a:buFont typeface="Work Sans"/>
              <a:buChar char="●"/>
              <a:defRPr sz="800"/>
            </a:lvl4pPr>
            <a:lvl5pPr indent="-279400" lvl="4" marL="2286000">
              <a:spcBef>
                <a:spcPts val="0"/>
              </a:spcBef>
              <a:spcAft>
                <a:spcPts val="0"/>
              </a:spcAft>
              <a:buClr>
                <a:schemeClr val="lt1"/>
              </a:buClr>
              <a:buSzPts val="800"/>
              <a:buFont typeface="Work Sans"/>
              <a:buChar char="○"/>
              <a:defRPr sz="800"/>
            </a:lvl5pPr>
            <a:lvl6pPr indent="-279400" lvl="5" marL="2743200">
              <a:spcBef>
                <a:spcPts val="0"/>
              </a:spcBef>
              <a:spcAft>
                <a:spcPts val="0"/>
              </a:spcAft>
              <a:buClr>
                <a:schemeClr val="lt1"/>
              </a:buClr>
              <a:buSzPts val="800"/>
              <a:buFont typeface="Work Sans"/>
              <a:buChar char="■"/>
              <a:defRPr sz="800"/>
            </a:lvl6pPr>
            <a:lvl7pPr indent="-279400" lvl="6" marL="3200400">
              <a:spcBef>
                <a:spcPts val="0"/>
              </a:spcBef>
              <a:spcAft>
                <a:spcPts val="0"/>
              </a:spcAft>
              <a:buClr>
                <a:schemeClr val="lt1"/>
              </a:buClr>
              <a:buSzPts val="800"/>
              <a:buFont typeface="Work Sans"/>
              <a:buChar char="●"/>
              <a:defRPr sz="800"/>
            </a:lvl7pPr>
            <a:lvl8pPr indent="-279400" lvl="7" marL="3657600">
              <a:spcBef>
                <a:spcPts val="0"/>
              </a:spcBef>
              <a:spcAft>
                <a:spcPts val="0"/>
              </a:spcAft>
              <a:buClr>
                <a:schemeClr val="lt1"/>
              </a:buClr>
              <a:buSzPts val="800"/>
              <a:buFont typeface="Work Sans"/>
              <a:buChar char="○"/>
              <a:defRPr sz="800"/>
            </a:lvl8pPr>
            <a:lvl9pPr indent="-279400" lvl="8" marL="4114800">
              <a:spcBef>
                <a:spcPts val="0"/>
              </a:spcBef>
              <a:spcAft>
                <a:spcPts val="0"/>
              </a:spcAft>
              <a:buClr>
                <a:schemeClr val="lt1"/>
              </a:buClr>
              <a:buSzPts val="800"/>
              <a:buFont typeface="Work Sans"/>
              <a:buChar char="■"/>
              <a:defRPr sz="800"/>
            </a:lvl9pPr>
          </a:lstStyle>
          <a:p/>
        </p:txBody>
      </p:sp>
      <p:sp>
        <p:nvSpPr>
          <p:cNvPr id="174" name="Google Shape;174;p26"/>
          <p:cNvSpPr txBox="1"/>
          <p:nvPr>
            <p:ph idx="13" type="subTitle"/>
          </p:nvPr>
        </p:nvSpPr>
        <p:spPr>
          <a:xfrm>
            <a:off x="4514725" y="2926475"/>
            <a:ext cx="1926900" cy="290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Work Sans"/>
              <a:buNone/>
              <a:defRPr sz="14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5" name="Google Shape;175;p26"/>
          <p:cNvSpPr txBox="1"/>
          <p:nvPr>
            <p:ph idx="14" type="body"/>
          </p:nvPr>
        </p:nvSpPr>
        <p:spPr>
          <a:xfrm>
            <a:off x="4514725" y="3498375"/>
            <a:ext cx="2013300" cy="13617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Clr>
                <a:schemeClr val="lt1"/>
              </a:buClr>
              <a:buSzPts val="800"/>
              <a:buFont typeface="Work Sans"/>
              <a:buChar char="●"/>
              <a:defRPr sz="800"/>
            </a:lvl1pPr>
            <a:lvl2pPr indent="-279400" lvl="1" marL="914400">
              <a:spcBef>
                <a:spcPts val="0"/>
              </a:spcBef>
              <a:spcAft>
                <a:spcPts val="0"/>
              </a:spcAft>
              <a:buClr>
                <a:schemeClr val="lt1"/>
              </a:buClr>
              <a:buSzPts val="800"/>
              <a:buFont typeface="Work Sans"/>
              <a:buChar char="○"/>
              <a:defRPr sz="800"/>
            </a:lvl2pPr>
            <a:lvl3pPr indent="-279400" lvl="2" marL="1371600">
              <a:spcBef>
                <a:spcPts val="0"/>
              </a:spcBef>
              <a:spcAft>
                <a:spcPts val="0"/>
              </a:spcAft>
              <a:buClr>
                <a:schemeClr val="lt1"/>
              </a:buClr>
              <a:buSzPts val="800"/>
              <a:buFont typeface="Work Sans"/>
              <a:buChar char="■"/>
              <a:defRPr sz="800"/>
            </a:lvl3pPr>
            <a:lvl4pPr indent="-279400" lvl="3" marL="1828800">
              <a:spcBef>
                <a:spcPts val="0"/>
              </a:spcBef>
              <a:spcAft>
                <a:spcPts val="0"/>
              </a:spcAft>
              <a:buClr>
                <a:schemeClr val="lt1"/>
              </a:buClr>
              <a:buSzPts val="800"/>
              <a:buFont typeface="Work Sans"/>
              <a:buChar char="●"/>
              <a:defRPr sz="800"/>
            </a:lvl4pPr>
            <a:lvl5pPr indent="-279400" lvl="4" marL="2286000">
              <a:spcBef>
                <a:spcPts val="0"/>
              </a:spcBef>
              <a:spcAft>
                <a:spcPts val="0"/>
              </a:spcAft>
              <a:buClr>
                <a:schemeClr val="lt1"/>
              </a:buClr>
              <a:buSzPts val="800"/>
              <a:buFont typeface="Work Sans"/>
              <a:buChar char="○"/>
              <a:defRPr sz="800"/>
            </a:lvl5pPr>
            <a:lvl6pPr indent="-279400" lvl="5" marL="2743200">
              <a:spcBef>
                <a:spcPts val="0"/>
              </a:spcBef>
              <a:spcAft>
                <a:spcPts val="0"/>
              </a:spcAft>
              <a:buClr>
                <a:schemeClr val="lt1"/>
              </a:buClr>
              <a:buSzPts val="800"/>
              <a:buFont typeface="Work Sans"/>
              <a:buChar char="■"/>
              <a:defRPr sz="800"/>
            </a:lvl6pPr>
            <a:lvl7pPr indent="-279400" lvl="6" marL="3200400">
              <a:spcBef>
                <a:spcPts val="0"/>
              </a:spcBef>
              <a:spcAft>
                <a:spcPts val="0"/>
              </a:spcAft>
              <a:buClr>
                <a:schemeClr val="lt1"/>
              </a:buClr>
              <a:buSzPts val="800"/>
              <a:buFont typeface="Work Sans"/>
              <a:buChar char="●"/>
              <a:defRPr sz="800"/>
            </a:lvl7pPr>
            <a:lvl8pPr indent="-279400" lvl="7" marL="3657600">
              <a:spcBef>
                <a:spcPts val="0"/>
              </a:spcBef>
              <a:spcAft>
                <a:spcPts val="0"/>
              </a:spcAft>
              <a:buClr>
                <a:schemeClr val="lt1"/>
              </a:buClr>
              <a:buSzPts val="800"/>
              <a:buFont typeface="Work Sans"/>
              <a:buChar char="○"/>
              <a:defRPr sz="800"/>
            </a:lvl8pPr>
            <a:lvl9pPr indent="-279400" lvl="8" marL="4114800">
              <a:spcBef>
                <a:spcPts val="0"/>
              </a:spcBef>
              <a:spcAft>
                <a:spcPts val="0"/>
              </a:spcAft>
              <a:buClr>
                <a:schemeClr val="lt1"/>
              </a:buClr>
              <a:buSzPts val="800"/>
              <a:buFont typeface="Work Sans"/>
              <a:buChar char="■"/>
              <a:defRPr sz="800"/>
            </a:lvl9pPr>
          </a:lstStyle>
          <a:p/>
        </p:txBody>
      </p:sp>
      <p:sp>
        <p:nvSpPr>
          <p:cNvPr id="176" name="Google Shape;176;p26"/>
          <p:cNvSpPr txBox="1"/>
          <p:nvPr>
            <p:ph idx="15" type="subTitle"/>
          </p:nvPr>
        </p:nvSpPr>
        <p:spPr>
          <a:xfrm>
            <a:off x="6658250" y="2926475"/>
            <a:ext cx="1926900" cy="290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Work Sans"/>
              <a:buNone/>
              <a:defRPr sz="14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7" name="Google Shape;177;p26"/>
          <p:cNvSpPr txBox="1"/>
          <p:nvPr>
            <p:ph idx="16" type="body"/>
          </p:nvPr>
        </p:nvSpPr>
        <p:spPr>
          <a:xfrm>
            <a:off x="6658250" y="3498375"/>
            <a:ext cx="2013300" cy="13617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Clr>
                <a:schemeClr val="lt1"/>
              </a:buClr>
              <a:buSzPts val="800"/>
              <a:buFont typeface="Work Sans"/>
              <a:buChar char="●"/>
              <a:defRPr sz="800"/>
            </a:lvl1pPr>
            <a:lvl2pPr indent="-279400" lvl="1" marL="914400">
              <a:spcBef>
                <a:spcPts val="0"/>
              </a:spcBef>
              <a:spcAft>
                <a:spcPts val="0"/>
              </a:spcAft>
              <a:buClr>
                <a:schemeClr val="lt1"/>
              </a:buClr>
              <a:buSzPts val="800"/>
              <a:buFont typeface="Work Sans"/>
              <a:buChar char="○"/>
              <a:defRPr sz="800"/>
            </a:lvl2pPr>
            <a:lvl3pPr indent="-279400" lvl="2" marL="1371600">
              <a:spcBef>
                <a:spcPts val="0"/>
              </a:spcBef>
              <a:spcAft>
                <a:spcPts val="0"/>
              </a:spcAft>
              <a:buClr>
                <a:schemeClr val="lt1"/>
              </a:buClr>
              <a:buSzPts val="800"/>
              <a:buFont typeface="Work Sans"/>
              <a:buChar char="■"/>
              <a:defRPr sz="800"/>
            </a:lvl3pPr>
            <a:lvl4pPr indent="-279400" lvl="3" marL="1828800">
              <a:spcBef>
                <a:spcPts val="0"/>
              </a:spcBef>
              <a:spcAft>
                <a:spcPts val="0"/>
              </a:spcAft>
              <a:buClr>
                <a:schemeClr val="lt1"/>
              </a:buClr>
              <a:buSzPts val="800"/>
              <a:buFont typeface="Work Sans"/>
              <a:buChar char="●"/>
              <a:defRPr sz="800"/>
            </a:lvl4pPr>
            <a:lvl5pPr indent="-279400" lvl="4" marL="2286000">
              <a:spcBef>
                <a:spcPts val="0"/>
              </a:spcBef>
              <a:spcAft>
                <a:spcPts val="0"/>
              </a:spcAft>
              <a:buClr>
                <a:schemeClr val="lt1"/>
              </a:buClr>
              <a:buSzPts val="800"/>
              <a:buFont typeface="Work Sans"/>
              <a:buChar char="○"/>
              <a:defRPr sz="800"/>
            </a:lvl5pPr>
            <a:lvl6pPr indent="-279400" lvl="5" marL="2743200">
              <a:spcBef>
                <a:spcPts val="0"/>
              </a:spcBef>
              <a:spcAft>
                <a:spcPts val="0"/>
              </a:spcAft>
              <a:buClr>
                <a:schemeClr val="lt1"/>
              </a:buClr>
              <a:buSzPts val="800"/>
              <a:buFont typeface="Work Sans"/>
              <a:buChar char="■"/>
              <a:defRPr sz="800"/>
            </a:lvl6pPr>
            <a:lvl7pPr indent="-279400" lvl="6" marL="3200400">
              <a:spcBef>
                <a:spcPts val="0"/>
              </a:spcBef>
              <a:spcAft>
                <a:spcPts val="0"/>
              </a:spcAft>
              <a:buClr>
                <a:schemeClr val="lt1"/>
              </a:buClr>
              <a:buSzPts val="800"/>
              <a:buFont typeface="Work Sans"/>
              <a:buChar char="●"/>
              <a:defRPr sz="800"/>
            </a:lvl7pPr>
            <a:lvl8pPr indent="-279400" lvl="7" marL="3657600">
              <a:spcBef>
                <a:spcPts val="0"/>
              </a:spcBef>
              <a:spcAft>
                <a:spcPts val="0"/>
              </a:spcAft>
              <a:buClr>
                <a:schemeClr val="lt1"/>
              </a:buClr>
              <a:buSzPts val="800"/>
              <a:buFont typeface="Work Sans"/>
              <a:buChar char="○"/>
              <a:defRPr sz="800"/>
            </a:lvl8pPr>
            <a:lvl9pPr indent="-279400" lvl="8" marL="4114800">
              <a:spcBef>
                <a:spcPts val="0"/>
              </a:spcBef>
              <a:spcAft>
                <a:spcPts val="0"/>
              </a:spcAft>
              <a:buClr>
                <a:schemeClr val="lt1"/>
              </a:buClr>
              <a:buSzPts val="800"/>
              <a:buFont typeface="Work Sans"/>
              <a:buChar char="■"/>
              <a:defRPr sz="800"/>
            </a:lvl9pPr>
          </a:lstStyle>
          <a:p/>
        </p:txBody>
      </p:sp>
      <p:sp>
        <p:nvSpPr>
          <p:cNvPr id="178" name="Google Shape;178;p26"/>
          <p:cNvSpPr txBox="1"/>
          <p:nvPr/>
        </p:nvSpPr>
        <p:spPr>
          <a:xfrm>
            <a:off x="3821975" y="98779"/>
            <a:ext cx="426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Work Sans"/>
                <a:ea typeface="Work Sans"/>
                <a:cs typeface="Work Sans"/>
                <a:sym typeface="Work Sans"/>
              </a:rPr>
              <a:t>PRESENTATION NAME</a:t>
            </a:r>
            <a:endParaRPr sz="800">
              <a:solidFill>
                <a:schemeClr val="lt1"/>
              </a:solidFill>
              <a:latin typeface="Work Sans"/>
              <a:ea typeface="Work Sans"/>
              <a:cs typeface="Work Sans"/>
              <a:sym typeface="Work San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allery">
  <p:cSld name="CUSTOM_3">
    <p:spTree>
      <p:nvGrpSpPr>
        <p:cNvPr id="179" name="Shape 179"/>
        <p:cNvGrpSpPr/>
        <p:nvPr/>
      </p:nvGrpSpPr>
      <p:grpSpPr>
        <a:xfrm>
          <a:off x="0" y="0"/>
          <a:ext cx="0" cy="0"/>
          <a:chOff x="0" y="0"/>
          <a:chExt cx="0" cy="0"/>
        </a:xfrm>
      </p:grpSpPr>
      <p:pic>
        <p:nvPicPr>
          <p:cNvPr descr="Abstract background." id="180" name="Google Shape;180;p27"/>
          <p:cNvPicPr preferRelativeResize="0"/>
          <p:nvPr/>
        </p:nvPicPr>
        <p:blipFill>
          <a:blip r:embed="rId2">
            <a:alphaModFix amt="85000"/>
          </a:blip>
          <a:stretch>
            <a:fillRect/>
          </a:stretch>
        </p:blipFill>
        <p:spPr>
          <a:xfrm rot="10800000">
            <a:off x="34" y="28353"/>
            <a:ext cx="9143933" cy="5143500"/>
          </a:xfrm>
          <a:prstGeom prst="rect">
            <a:avLst/>
          </a:prstGeom>
          <a:noFill/>
          <a:ln>
            <a:noFill/>
          </a:ln>
        </p:spPr>
      </p:pic>
      <p:sp>
        <p:nvSpPr>
          <p:cNvPr id="181" name="Google Shape;181;p27"/>
          <p:cNvSpPr/>
          <p:nvPr>
            <p:ph idx="2" type="pic"/>
          </p:nvPr>
        </p:nvSpPr>
        <p:spPr>
          <a:xfrm>
            <a:off x="0" y="0"/>
            <a:ext cx="2286000" cy="2571900"/>
          </a:xfrm>
          <a:prstGeom prst="rect">
            <a:avLst/>
          </a:prstGeom>
          <a:noFill/>
          <a:ln>
            <a:noFill/>
          </a:ln>
        </p:spPr>
      </p:sp>
      <p:sp>
        <p:nvSpPr>
          <p:cNvPr id="182" name="Google Shape;182;p27"/>
          <p:cNvSpPr/>
          <p:nvPr>
            <p:ph idx="3" type="pic"/>
          </p:nvPr>
        </p:nvSpPr>
        <p:spPr>
          <a:xfrm>
            <a:off x="2286000" y="0"/>
            <a:ext cx="2286000" cy="2571900"/>
          </a:xfrm>
          <a:prstGeom prst="rect">
            <a:avLst/>
          </a:prstGeom>
          <a:noFill/>
          <a:ln>
            <a:noFill/>
          </a:ln>
        </p:spPr>
      </p:sp>
      <p:sp>
        <p:nvSpPr>
          <p:cNvPr id="183" name="Google Shape;183;p27"/>
          <p:cNvSpPr/>
          <p:nvPr>
            <p:ph idx="4" type="pic"/>
          </p:nvPr>
        </p:nvSpPr>
        <p:spPr>
          <a:xfrm>
            <a:off x="4572000" y="0"/>
            <a:ext cx="2286000" cy="2571900"/>
          </a:xfrm>
          <a:prstGeom prst="rect">
            <a:avLst/>
          </a:prstGeom>
          <a:noFill/>
          <a:ln>
            <a:noFill/>
          </a:ln>
        </p:spPr>
      </p:sp>
      <p:sp>
        <p:nvSpPr>
          <p:cNvPr id="184" name="Google Shape;184;p27"/>
          <p:cNvSpPr/>
          <p:nvPr>
            <p:ph idx="5" type="pic"/>
          </p:nvPr>
        </p:nvSpPr>
        <p:spPr>
          <a:xfrm>
            <a:off x="6858000" y="0"/>
            <a:ext cx="2286000" cy="2571900"/>
          </a:xfrm>
          <a:prstGeom prst="rect">
            <a:avLst/>
          </a:prstGeom>
          <a:noFill/>
          <a:ln>
            <a:noFill/>
          </a:ln>
        </p:spPr>
      </p:sp>
      <p:sp>
        <p:nvSpPr>
          <p:cNvPr id="185" name="Google Shape;185;p27"/>
          <p:cNvSpPr txBox="1"/>
          <p:nvPr>
            <p:ph idx="1" type="subTitle"/>
          </p:nvPr>
        </p:nvSpPr>
        <p:spPr>
          <a:xfrm>
            <a:off x="127077" y="2646325"/>
            <a:ext cx="1926900" cy="290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Work Sans"/>
              <a:buNone/>
              <a:defRPr sz="14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6" name="Google Shape;186;p27"/>
          <p:cNvSpPr txBox="1"/>
          <p:nvPr>
            <p:ph idx="6" type="body"/>
          </p:nvPr>
        </p:nvSpPr>
        <p:spPr>
          <a:xfrm>
            <a:off x="127077" y="2923102"/>
            <a:ext cx="2013300" cy="13617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Clr>
                <a:schemeClr val="lt1"/>
              </a:buClr>
              <a:buSzPts val="800"/>
              <a:buFont typeface="Work Sans"/>
              <a:buChar char="●"/>
              <a:defRPr sz="800"/>
            </a:lvl1pPr>
            <a:lvl2pPr indent="-279400" lvl="1" marL="914400">
              <a:spcBef>
                <a:spcPts val="0"/>
              </a:spcBef>
              <a:spcAft>
                <a:spcPts val="0"/>
              </a:spcAft>
              <a:buClr>
                <a:schemeClr val="lt1"/>
              </a:buClr>
              <a:buSzPts val="800"/>
              <a:buFont typeface="Work Sans"/>
              <a:buChar char="○"/>
              <a:defRPr sz="800"/>
            </a:lvl2pPr>
            <a:lvl3pPr indent="-279400" lvl="2" marL="1371600">
              <a:spcBef>
                <a:spcPts val="0"/>
              </a:spcBef>
              <a:spcAft>
                <a:spcPts val="0"/>
              </a:spcAft>
              <a:buClr>
                <a:schemeClr val="lt1"/>
              </a:buClr>
              <a:buSzPts val="800"/>
              <a:buFont typeface="Work Sans"/>
              <a:buChar char="■"/>
              <a:defRPr sz="800"/>
            </a:lvl3pPr>
            <a:lvl4pPr indent="-279400" lvl="3" marL="1828800">
              <a:spcBef>
                <a:spcPts val="0"/>
              </a:spcBef>
              <a:spcAft>
                <a:spcPts val="0"/>
              </a:spcAft>
              <a:buClr>
                <a:schemeClr val="lt1"/>
              </a:buClr>
              <a:buSzPts val="800"/>
              <a:buFont typeface="Work Sans"/>
              <a:buChar char="●"/>
              <a:defRPr sz="800"/>
            </a:lvl4pPr>
            <a:lvl5pPr indent="-279400" lvl="4" marL="2286000">
              <a:spcBef>
                <a:spcPts val="0"/>
              </a:spcBef>
              <a:spcAft>
                <a:spcPts val="0"/>
              </a:spcAft>
              <a:buClr>
                <a:schemeClr val="lt1"/>
              </a:buClr>
              <a:buSzPts val="800"/>
              <a:buFont typeface="Work Sans"/>
              <a:buChar char="○"/>
              <a:defRPr sz="800"/>
            </a:lvl5pPr>
            <a:lvl6pPr indent="-279400" lvl="5" marL="2743200">
              <a:spcBef>
                <a:spcPts val="0"/>
              </a:spcBef>
              <a:spcAft>
                <a:spcPts val="0"/>
              </a:spcAft>
              <a:buClr>
                <a:schemeClr val="lt1"/>
              </a:buClr>
              <a:buSzPts val="800"/>
              <a:buFont typeface="Work Sans"/>
              <a:buChar char="■"/>
              <a:defRPr sz="800"/>
            </a:lvl6pPr>
            <a:lvl7pPr indent="-279400" lvl="6" marL="3200400">
              <a:spcBef>
                <a:spcPts val="0"/>
              </a:spcBef>
              <a:spcAft>
                <a:spcPts val="0"/>
              </a:spcAft>
              <a:buClr>
                <a:schemeClr val="lt1"/>
              </a:buClr>
              <a:buSzPts val="800"/>
              <a:buFont typeface="Work Sans"/>
              <a:buChar char="●"/>
              <a:defRPr sz="800"/>
            </a:lvl7pPr>
            <a:lvl8pPr indent="-279400" lvl="7" marL="3657600">
              <a:spcBef>
                <a:spcPts val="0"/>
              </a:spcBef>
              <a:spcAft>
                <a:spcPts val="0"/>
              </a:spcAft>
              <a:buClr>
                <a:schemeClr val="lt1"/>
              </a:buClr>
              <a:buSzPts val="800"/>
              <a:buFont typeface="Work Sans"/>
              <a:buChar char="○"/>
              <a:defRPr sz="800"/>
            </a:lvl8pPr>
            <a:lvl9pPr indent="-279400" lvl="8" marL="4114800">
              <a:spcBef>
                <a:spcPts val="0"/>
              </a:spcBef>
              <a:spcAft>
                <a:spcPts val="0"/>
              </a:spcAft>
              <a:buClr>
                <a:schemeClr val="lt1"/>
              </a:buClr>
              <a:buSzPts val="800"/>
              <a:buFont typeface="Work Sans"/>
              <a:buChar char="■"/>
              <a:defRPr sz="800"/>
            </a:lvl9pPr>
          </a:lstStyle>
          <a:p/>
        </p:txBody>
      </p:sp>
      <p:sp>
        <p:nvSpPr>
          <p:cNvPr id="187" name="Google Shape;187;p27"/>
          <p:cNvSpPr txBox="1"/>
          <p:nvPr>
            <p:ph idx="7" type="subTitle"/>
          </p:nvPr>
        </p:nvSpPr>
        <p:spPr>
          <a:xfrm>
            <a:off x="2285997" y="2646325"/>
            <a:ext cx="1926900" cy="290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Work Sans"/>
              <a:buNone/>
              <a:defRPr sz="14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8" name="Google Shape;188;p27"/>
          <p:cNvSpPr txBox="1"/>
          <p:nvPr>
            <p:ph idx="8" type="body"/>
          </p:nvPr>
        </p:nvSpPr>
        <p:spPr>
          <a:xfrm>
            <a:off x="2285997" y="2923102"/>
            <a:ext cx="2013300" cy="13617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Clr>
                <a:schemeClr val="lt1"/>
              </a:buClr>
              <a:buSzPts val="800"/>
              <a:buFont typeface="Work Sans"/>
              <a:buChar char="●"/>
              <a:defRPr sz="800"/>
            </a:lvl1pPr>
            <a:lvl2pPr indent="-279400" lvl="1" marL="914400">
              <a:spcBef>
                <a:spcPts val="0"/>
              </a:spcBef>
              <a:spcAft>
                <a:spcPts val="0"/>
              </a:spcAft>
              <a:buClr>
                <a:schemeClr val="lt1"/>
              </a:buClr>
              <a:buSzPts val="800"/>
              <a:buFont typeface="Work Sans"/>
              <a:buChar char="○"/>
              <a:defRPr sz="800"/>
            </a:lvl2pPr>
            <a:lvl3pPr indent="-279400" lvl="2" marL="1371600">
              <a:spcBef>
                <a:spcPts val="0"/>
              </a:spcBef>
              <a:spcAft>
                <a:spcPts val="0"/>
              </a:spcAft>
              <a:buClr>
                <a:schemeClr val="lt1"/>
              </a:buClr>
              <a:buSzPts val="800"/>
              <a:buFont typeface="Work Sans"/>
              <a:buChar char="■"/>
              <a:defRPr sz="800"/>
            </a:lvl3pPr>
            <a:lvl4pPr indent="-279400" lvl="3" marL="1828800">
              <a:spcBef>
                <a:spcPts val="0"/>
              </a:spcBef>
              <a:spcAft>
                <a:spcPts val="0"/>
              </a:spcAft>
              <a:buClr>
                <a:schemeClr val="lt1"/>
              </a:buClr>
              <a:buSzPts val="800"/>
              <a:buFont typeface="Work Sans"/>
              <a:buChar char="●"/>
              <a:defRPr sz="800"/>
            </a:lvl4pPr>
            <a:lvl5pPr indent="-279400" lvl="4" marL="2286000">
              <a:spcBef>
                <a:spcPts val="0"/>
              </a:spcBef>
              <a:spcAft>
                <a:spcPts val="0"/>
              </a:spcAft>
              <a:buClr>
                <a:schemeClr val="lt1"/>
              </a:buClr>
              <a:buSzPts val="800"/>
              <a:buFont typeface="Work Sans"/>
              <a:buChar char="○"/>
              <a:defRPr sz="800"/>
            </a:lvl5pPr>
            <a:lvl6pPr indent="-279400" lvl="5" marL="2743200">
              <a:spcBef>
                <a:spcPts val="0"/>
              </a:spcBef>
              <a:spcAft>
                <a:spcPts val="0"/>
              </a:spcAft>
              <a:buClr>
                <a:schemeClr val="lt1"/>
              </a:buClr>
              <a:buSzPts val="800"/>
              <a:buFont typeface="Work Sans"/>
              <a:buChar char="■"/>
              <a:defRPr sz="800"/>
            </a:lvl6pPr>
            <a:lvl7pPr indent="-279400" lvl="6" marL="3200400">
              <a:spcBef>
                <a:spcPts val="0"/>
              </a:spcBef>
              <a:spcAft>
                <a:spcPts val="0"/>
              </a:spcAft>
              <a:buClr>
                <a:schemeClr val="lt1"/>
              </a:buClr>
              <a:buSzPts val="800"/>
              <a:buFont typeface="Work Sans"/>
              <a:buChar char="●"/>
              <a:defRPr sz="800"/>
            </a:lvl7pPr>
            <a:lvl8pPr indent="-279400" lvl="7" marL="3657600">
              <a:spcBef>
                <a:spcPts val="0"/>
              </a:spcBef>
              <a:spcAft>
                <a:spcPts val="0"/>
              </a:spcAft>
              <a:buClr>
                <a:schemeClr val="lt1"/>
              </a:buClr>
              <a:buSzPts val="800"/>
              <a:buFont typeface="Work Sans"/>
              <a:buChar char="○"/>
              <a:defRPr sz="800"/>
            </a:lvl8pPr>
            <a:lvl9pPr indent="-279400" lvl="8" marL="4114800">
              <a:spcBef>
                <a:spcPts val="0"/>
              </a:spcBef>
              <a:spcAft>
                <a:spcPts val="0"/>
              </a:spcAft>
              <a:buClr>
                <a:schemeClr val="lt1"/>
              </a:buClr>
              <a:buSzPts val="800"/>
              <a:buFont typeface="Work Sans"/>
              <a:buChar char="■"/>
              <a:defRPr sz="800"/>
            </a:lvl9pPr>
          </a:lstStyle>
          <a:p/>
        </p:txBody>
      </p:sp>
      <p:sp>
        <p:nvSpPr>
          <p:cNvPr id="189" name="Google Shape;189;p27"/>
          <p:cNvSpPr txBox="1"/>
          <p:nvPr>
            <p:ph idx="9" type="subTitle"/>
          </p:nvPr>
        </p:nvSpPr>
        <p:spPr>
          <a:xfrm>
            <a:off x="4572000" y="2646325"/>
            <a:ext cx="1926900" cy="290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Work Sans"/>
              <a:buNone/>
              <a:defRPr sz="14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0" name="Google Shape;190;p27"/>
          <p:cNvSpPr txBox="1"/>
          <p:nvPr>
            <p:ph idx="13" type="body"/>
          </p:nvPr>
        </p:nvSpPr>
        <p:spPr>
          <a:xfrm>
            <a:off x="4572000" y="2923102"/>
            <a:ext cx="2013300" cy="13617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Clr>
                <a:schemeClr val="lt1"/>
              </a:buClr>
              <a:buSzPts val="800"/>
              <a:buFont typeface="Work Sans"/>
              <a:buChar char="●"/>
              <a:defRPr sz="800"/>
            </a:lvl1pPr>
            <a:lvl2pPr indent="-279400" lvl="1" marL="914400">
              <a:spcBef>
                <a:spcPts val="0"/>
              </a:spcBef>
              <a:spcAft>
                <a:spcPts val="0"/>
              </a:spcAft>
              <a:buClr>
                <a:schemeClr val="lt1"/>
              </a:buClr>
              <a:buSzPts val="800"/>
              <a:buFont typeface="Work Sans"/>
              <a:buChar char="○"/>
              <a:defRPr sz="800"/>
            </a:lvl2pPr>
            <a:lvl3pPr indent="-279400" lvl="2" marL="1371600">
              <a:spcBef>
                <a:spcPts val="0"/>
              </a:spcBef>
              <a:spcAft>
                <a:spcPts val="0"/>
              </a:spcAft>
              <a:buClr>
                <a:schemeClr val="lt1"/>
              </a:buClr>
              <a:buSzPts val="800"/>
              <a:buFont typeface="Work Sans"/>
              <a:buChar char="■"/>
              <a:defRPr sz="800"/>
            </a:lvl3pPr>
            <a:lvl4pPr indent="-279400" lvl="3" marL="1828800">
              <a:spcBef>
                <a:spcPts val="0"/>
              </a:spcBef>
              <a:spcAft>
                <a:spcPts val="0"/>
              </a:spcAft>
              <a:buClr>
                <a:schemeClr val="lt1"/>
              </a:buClr>
              <a:buSzPts val="800"/>
              <a:buFont typeface="Work Sans"/>
              <a:buChar char="●"/>
              <a:defRPr sz="800"/>
            </a:lvl4pPr>
            <a:lvl5pPr indent="-279400" lvl="4" marL="2286000">
              <a:spcBef>
                <a:spcPts val="0"/>
              </a:spcBef>
              <a:spcAft>
                <a:spcPts val="0"/>
              </a:spcAft>
              <a:buClr>
                <a:schemeClr val="lt1"/>
              </a:buClr>
              <a:buSzPts val="800"/>
              <a:buFont typeface="Work Sans"/>
              <a:buChar char="○"/>
              <a:defRPr sz="800"/>
            </a:lvl5pPr>
            <a:lvl6pPr indent="-279400" lvl="5" marL="2743200">
              <a:spcBef>
                <a:spcPts val="0"/>
              </a:spcBef>
              <a:spcAft>
                <a:spcPts val="0"/>
              </a:spcAft>
              <a:buClr>
                <a:schemeClr val="lt1"/>
              </a:buClr>
              <a:buSzPts val="800"/>
              <a:buFont typeface="Work Sans"/>
              <a:buChar char="■"/>
              <a:defRPr sz="800"/>
            </a:lvl6pPr>
            <a:lvl7pPr indent="-279400" lvl="6" marL="3200400">
              <a:spcBef>
                <a:spcPts val="0"/>
              </a:spcBef>
              <a:spcAft>
                <a:spcPts val="0"/>
              </a:spcAft>
              <a:buClr>
                <a:schemeClr val="lt1"/>
              </a:buClr>
              <a:buSzPts val="800"/>
              <a:buFont typeface="Work Sans"/>
              <a:buChar char="●"/>
              <a:defRPr sz="800"/>
            </a:lvl7pPr>
            <a:lvl8pPr indent="-279400" lvl="7" marL="3657600">
              <a:spcBef>
                <a:spcPts val="0"/>
              </a:spcBef>
              <a:spcAft>
                <a:spcPts val="0"/>
              </a:spcAft>
              <a:buClr>
                <a:schemeClr val="lt1"/>
              </a:buClr>
              <a:buSzPts val="800"/>
              <a:buFont typeface="Work Sans"/>
              <a:buChar char="○"/>
              <a:defRPr sz="800"/>
            </a:lvl8pPr>
            <a:lvl9pPr indent="-279400" lvl="8" marL="4114800">
              <a:spcBef>
                <a:spcPts val="0"/>
              </a:spcBef>
              <a:spcAft>
                <a:spcPts val="0"/>
              </a:spcAft>
              <a:buClr>
                <a:schemeClr val="lt1"/>
              </a:buClr>
              <a:buSzPts val="800"/>
              <a:buFont typeface="Work Sans"/>
              <a:buChar char="■"/>
              <a:defRPr sz="800"/>
            </a:lvl9pPr>
          </a:lstStyle>
          <a:p/>
        </p:txBody>
      </p:sp>
      <p:sp>
        <p:nvSpPr>
          <p:cNvPr id="191" name="Google Shape;191;p27"/>
          <p:cNvSpPr txBox="1"/>
          <p:nvPr>
            <p:ph idx="14" type="subTitle"/>
          </p:nvPr>
        </p:nvSpPr>
        <p:spPr>
          <a:xfrm>
            <a:off x="6858000" y="2646325"/>
            <a:ext cx="1926900" cy="290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Work Sans"/>
              <a:buNone/>
              <a:defRPr sz="14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2" name="Google Shape;192;p27"/>
          <p:cNvSpPr txBox="1"/>
          <p:nvPr>
            <p:ph idx="15" type="body"/>
          </p:nvPr>
        </p:nvSpPr>
        <p:spPr>
          <a:xfrm>
            <a:off x="6858000" y="2923102"/>
            <a:ext cx="2013300" cy="13617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Clr>
                <a:schemeClr val="lt1"/>
              </a:buClr>
              <a:buSzPts val="800"/>
              <a:buFont typeface="Work Sans"/>
              <a:buChar char="●"/>
              <a:defRPr sz="800"/>
            </a:lvl1pPr>
            <a:lvl2pPr indent="-279400" lvl="1" marL="914400">
              <a:spcBef>
                <a:spcPts val="0"/>
              </a:spcBef>
              <a:spcAft>
                <a:spcPts val="0"/>
              </a:spcAft>
              <a:buClr>
                <a:schemeClr val="lt1"/>
              </a:buClr>
              <a:buSzPts val="800"/>
              <a:buFont typeface="Work Sans"/>
              <a:buChar char="○"/>
              <a:defRPr sz="800"/>
            </a:lvl2pPr>
            <a:lvl3pPr indent="-279400" lvl="2" marL="1371600">
              <a:spcBef>
                <a:spcPts val="0"/>
              </a:spcBef>
              <a:spcAft>
                <a:spcPts val="0"/>
              </a:spcAft>
              <a:buClr>
                <a:schemeClr val="lt1"/>
              </a:buClr>
              <a:buSzPts val="800"/>
              <a:buFont typeface="Work Sans"/>
              <a:buChar char="■"/>
              <a:defRPr sz="800"/>
            </a:lvl3pPr>
            <a:lvl4pPr indent="-279400" lvl="3" marL="1828800">
              <a:spcBef>
                <a:spcPts val="0"/>
              </a:spcBef>
              <a:spcAft>
                <a:spcPts val="0"/>
              </a:spcAft>
              <a:buClr>
                <a:schemeClr val="lt1"/>
              </a:buClr>
              <a:buSzPts val="800"/>
              <a:buFont typeface="Work Sans"/>
              <a:buChar char="●"/>
              <a:defRPr sz="800"/>
            </a:lvl4pPr>
            <a:lvl5pPr indent="-279400" lvl="4" marL="2286000">
              <a:spcBef>
                <a:spcPts val="0"/>
              </a:spcBef>
              <a:spcAft>
                <a:spcPts val="0"/>
              </a:spcAft>
              <a:buClr>
                <a:schemeClr val="lt1"/>
              </a:buClr>
              <a:buSzPts val="800"/>
              <a:buFont typeface="Work Sans"/>
              <a:buChar char="○"/>
              <a:defRPr sz="800"/>
            </a:lvl5pPr>
            <a:lvl6pPr indent="-279400" lvl="5" marL="2743200">
              <a:spcBef>
                <a:spcPts val="0"/>
              </a:spcBef>
              <a:spcAft>
                <a:spcPts val="0"/>
              </a:spcAft>
              <a:buClr>
                <a:schemeClr val="lt1"/>
              </a:buClr>
              <a:buSzPts val="800"/>
              <a:buFont typeface="Work Sans"/>
              <a:buChar char="■"/>
              <a:defRPr sz="800"/>
            </a:lvl6pPr>
            <a:lvl7pPr indent="-279400" lvl="6" marL="3200400">
              <a:spcBef>
                <a:spcPts val="0"/>
              </a:spcBef>
              <a:spcAft>
                <a:spcPts val="0"/>
              </a:spcAft>
              <a:buClr>
                <a:schemeClr val="lt1"/>
              </a:buClr>
              <a:buSzPts val="800"/>
              <a:buFont typeface="Work Sans"/>
              <a:buChar char="●"/>
              <a:defRPr sz="800"/>
            </a:lvl7pPr>
            <a:lvl8pPr indent="-279400" lvl="7" marL="3657600">
              <a:spcBef>
                <a:spcPts val="0"/>
              </a:spcBef>
              <a:spcAft>
                <a:spcPts val="0"/>
              </a:spcAft>
              <a:buClr>
                <a:schemeClr val="lt1"/>
              </a:buClr>
              <a:buSzPts val="800"/>
              <a:buFont typeface="Work Sans"/>
              <a:buChar char="○"/>
              <a:defRPr sz="800"/>
            </a:lvl8pPr>
            <a:lvl9pPr indent="-279400" lvl="8" marL="4114800">
              <a:spcBef>
                <a:spcPts val="0"/>
              </a:spcBef>
              <a:spcAft>
                <a:spcPts val="0"/>
              </a:spcAft>
              <a:buClr>
                <a:schemeClr val="lt1"/>
              </a:buClr>
              <a:buSzPts val="800"/>
              <a:buFont typeface="Work Sans"/>
              <a:buChar char="■"/>
              <a:defRPr sz="800"/>
            </a:lvl9pPr>
          </a:lstStyle>
          <a:p/>
        </p:txBody>
      </p:sp>
    </p:spTree>
  </p:cSld>
  <p:clrMapOvr>
    <a:masterClrMapping/>
  </p:clrMapOvr>
  <p:extLst>
    <p:ext uri="{DCECCB84-F9BA-43D5-87BE-67443E8EF086}">
      <p15:sldGuideLst>
        <p15:guide id="1" orient="horz" pos="1620">
          <p15:clr>
            <a:srgbClr val="E46962"/>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3">
  <p:cSld name="CUSTOM_4">
    <p:spTree>
      <p:nvGrpSpPr>
        <p:cNvPr id="193" name="Shape 193"/>
        <p:cNvGrpSpPr/>
        <p:nvPr/>
      </p:nvGrpSpPr>
      <p:grpSpPr>
        <a:xfrm>
          <a:off x="0" y="0"/>
          <a:ext cx="0" cy="0"/>
          <a:chOff x="0" y="0"/>
          <a:chExt cx="0" cy="0"/>
        </a:xfrm>
      </p:grpSpPr>
      <p:pic>
        <p:nvPicPr>
          <p:cNvPr descr="Abstract background." id="194" name="Google Shape;194;p28"/>
          <p:cNvPicPr preferRelativeResize="0"/>
          <p:nvPr/>
        </p:nvPicPr>
        <p:blipFill>
          <a:blip r:embed="rId2">
            <a:alphaModFix amt="85000"/>
          </a:blip>
          <a:stretch>
            <a:fillRect/>
          </a:stretch>
        </p:blipFill>
        <p:spPr>
          <a:xfrm>
            <a:off x="0" y="0"/>
            <a:ext cx="9144000" cy="5143500"/>
          </a:xfrm>
          <a:prstGeom prst="rect">
            <a:avLst/>
          </a:prstGeom>
          <a:noFill/>
          <a:ln>
            <a:noFill/>
          </a:ln>
        </p:spPr>
      </p:pic>
      <p:sp>
        <p:nvSpPr>
          <p:cNvPr id="195" name="Google Shape;195;p28"/>
          <p:cNvSpPr/>
          <p:nvPr>
            <p:ph idx="2" type="pic"/>
          </p:nvPr>
        </p:nvSpPr>
        <p:spPr>
          <a:xfrm>
            <a:off x="0" y="3517475"/>
            <a:ext cx="9144000" cy="1647900"/>
          </a:xfrm>
          <a:prstGeom prst="rect">
            <a:avLst/>
          </a:prstGeom>
          <a:noFill/>
          <a:ln>
            <a:noFill/>
          </a:ln>
        </p:spPr>
      </p:sp>
      <p:sp>
        <p:nvSpPr>
          <p:cNvPr id="196" name="Google Shape;196;p28"/>
          <p:cNvSpPr txBox="1"/>
          <p:nvPr>
            <p:ph idx="1" type="body"/>
          </p:nvPr>
        </p:nvSpPr>
        <p:spPr>
          <a:xfrm>
            <a:off x="5248661" y="1202375"/>
            <a:ext cx="2957100" cy="1994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chemeClr val="lt1"/>
              </a:buClr>
              <a:buSzPts val="1400"/>
              <a:buFont typeface="Work Sans"/>
              <a:buChar char="●"/>
              <a:defRPr/>
            </a:lvl1pPr>
            <a:lvl2pPr indent="-317500" lvl="1" marL="914400">
              <a:spcBef>
                <a:spcPts val="0"/>
              </a:spcBef>
              <a:spcAft>
                <a:spcPts val="0"/>
              </a:spcAft>
              <a:buClr>
                <a:schemeClr val="lt1"/>
              </a:buClr>
              <a:buSzPts val="1400"/>
              <a:buFont typeface="Work Sans"/>
              <a:buChar char="○"/>
              <a:defRPr/>
            </a:lvl2pPr>
            <a:lvl3pPr indent="-317500" lvl="2" marL="1371600">
              <a:spcBef>
                <a:spcPts val="0"/>
              </a:spcBef>
              <a:spcAft>
                <a:spcPts val="0"/>
              </a:spcAft>
              <a:buClr>
                <a:schemeClr val="lt1"/>
              </a:buClr>
              <a:buSzPts val="1400"/>
              <a:buFont typeface="Work Sans"/>
              <a:buChar char="■"/>
              <a:defRPr/>
            </a:lvl3pPr>
            <a:lvl4pPr indent="-317500" lvl="3" marL="1828800">
              <a:spcBef>
                <a:spcPts val="0"/>
              </a:spcBef>
              <a:spcAft>
                <a:spcPts val="0"/>
              </a:spcAft>
              <a:buClr>
                <a:schemeClr val="lt1"/>
              </a:buClr>
              <a:buSzPts val="1400"/>
              <a:buFont typeface="Work Sans"/>
              <a:buChar char="●"/>
              <a:defRPr/>
            </a:lvl4pPr>
            <a:lvl5pPr indent="-317500" lvl="4" marL="2286000">
              <a:spcBef>
                <a:spcPts val="0"/>
              </a:spcBef>
              <a:spcAft>
                <a:spcPts val="0"/>
              </a:spcAft>
              <a:buClr>
                <a:schemeClr val="lt1"/>
              </a:buClr>
              <a:buSzPts val="1400"/>
              <a:buFont typeface="Work Sans"/>
              <a:buChar char="○"/>
              <a:defRPr/>
            </a:lvl5pPr>
            <a:lvl6pPr indent="-317500" lvl="5" marL="2743200">
              <a:spcBef>
                <a:spcPts val="0"/>
              </a:spcBef>
              <a:spcAft>
                <a:spcPts val="0"/>
              </a:spcAft>
              <a:buClr>
                <a:schemeClr val="lt1"/>
              </a:buClr>
              <a:buSzPts val="1400"/>
              <a:buFont typeface="Work Sans"/>
              <a:buChar char="■"/>
              <a:defRPr/>
            </a:lvl6pPr>
            <a:lvl7pPr indent="-317500" lvl="6" marL="3200400">
              <a:spcBef>
                <a:spcPts val="0"/>
              </a:spcBef>
              <a:spcAft>
                <a:spcPts val="0"/>
              </a:spcAft>
              <a:buClr>
                <a:schemeClr val="lt1"/>
              </a:buClr>
              <a:buSzPts val="1400"/>
              <a:buFont typeface="Work Sans"/>
              <a:buChar char="●"/>
              <a:defRPr/>
            </a:lvl7pPr>
            <a:lvl8pPr indent="-317500" lvl="7" marL="3657600">
              <a:spcBef>
                <a:spcPts val="0"/>
              </a:spcBef>
              <a:spcAft>
                <a:spcPts val="0"/>
              </a:spcAft>
              <a:buClr>
                <a:schemeClr val="lt1"/>
              </a:buClr>
              <a:buSzPts val="1400"/>
              <a:buFont typeface="Work Sans"/>
              <a:buChar char="○"/>
              <a:defRPr/>
            </a:lvl8pPr>
            <a:lvl9pPr indent="-317500" lvl="8" marL="4114800">
              <a:spcBef>
                <a:spcPts val="0"/>
              </a:spcBef>
              <a:spcAft>
                <a:spcPts val="0"/>
              </a:spcAft>
              <a:buClr>
                <a:schemeClr val="lt1"/>
              </a:buClr>
              <a:buSzPts val="1400"/>
              <a:buFont typeface="Work Sans"/>
              <a:buChar char="■"/>
              <a:defRPr/>
            </a:lvl9pPr>
          </a:lstStyle>
          <a:p/>
        </p:txBody>
      </p:sp>
      <p:sp>
        <p:nvSpPr>
          <p:cNvPr id="197" name="Google Shape;197;p28"/>
          <p:cNvSpPr txBox="1"/>
          <p:nvPr>
            <p:ph idx="3" type="subTitle"/>
          </p:nvPr>
        </p:nvSpPr>
        <p:spPr>
          <a:xfrm>
            <a:off x="5254377" y="891877"/>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198" name="Google Shape;198;p28"/>
          <p:cNvSpPr txBox="1"/>
          <p:nvPr>
            <p:ph idx="4"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199" name="Google Shape;199;p28"/>
          <p:cNvSpPr txBox="1"/>
          <p:nvPr>
            <p:ph type="title"/>
          </p:nvPr>
        </p:nvSpPr>
        <p:spPr>
          <a:xfrm>
            <a:off x="113201" y="455384"/>
            <a:ext cx="4991100" cy="21249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5000"/>
              <a:buFont typeface="Work Sans"/>
              <a:buNone/>
              <a:defRPr sz="15000"/>
            </a:lvl1pPr>
            <a:lvl2pPr lvl="1">
              <a:spcBef>
                <a:spcPts val="0"/>
              </a:spcBef>
              <a:spcAft>
                <a:spcPts val="0"/>
              </a:spcAft>
              <a:buClr>
                <a:schemeClr val="lt1"/>
              </a:buClr>
              <a:buSzPts val="15000"/>
              <a:buFont typeface="Work Sans"/>
              <a:buNone/>
              <a:defRPr sz="15000">
                <a:solidFill>
                  <a:schemeClr val="lt1"/>
                </a:solidFill>
              </a:defRPr>
            </a:lvl2pPr>
            <a:lvl3pPr lvl="2">
              <a:spcBef>
                <a:spcPts val="0"/>
              </a:spcBef>
              <a:spcAft>
                <a:spcPts val="0"/>
              </a:spcAft>
              <a:buClr>
                <a:schemeClr val="lt1"/>
              </a:buClr>
              <a:buSzPts val="15000"/>
              <a:buFont typeface="Work Sans"/>
              <a:buNone/>
              <a:defRPr sz="15000">
                <a:solidFill>
                  <a:schemeClr val="lt1"/>
                </a:solidFill>
              </a:defRPr>
            </a:lvl3pPr>
            <a:lvl4pPr lvl="3">
              <a:spcBef>
                <a:spcPts val="0"/>
              </a:spcBef>
              <a:spcAft>
                <a:spcPts val="0"/>
              </a:spcAft>
              <a:buClr>
                <a:schemeClr val="lt1"/>
              </a:buClr>
              <a:buSzPts val="15000"/>
              <a:buFont typeface="Work Sans"/>
              <a:buNone/>
              <a:defRPr sz="15000">
                <a:solidFill>
                  <a:schemeClr val="lt1"/>
                </a:solidFill>
              </a:defRPr>
            </a:lvl4pPr>
            <a:lvl5pPr lvl="4">
              <a:spcBef>
                <a:spcPts val="0"/>
              </a:spcBef>
              <a:spcAft>
                <a:spcPts val="0"/>
              </a:spcAft>
              <a:buClr>
                <a:schemeClr val="lt1"/>
              </a:buClr>
              <a:buSzPts val="15000"/>
              <a:buFont typeface="Work Sans"/>
              <a:buNone/>
              <a:defRPr sz="15000">
                <a:solidFill>
                  <a:schemeClr val="lt1"/>
                </a:solidFill>
              </a:defRPr>
            </a:lvl5pPr>
            <a:lvl6pPr lvl="5">
              <a:spcBef>
                <a:spcPts val="0"/>
              </a:spcBef>
              <a:spcAft>
                <a:spcPts val="0"/>
              </a:spcAft>
              <a:buClr>
                <a:schemeClr val="lt1"/>
              </a:buClr>
              <a:buSzPts val="15000"/>
              <a:buFont typeface="Work Sans"/>
              <a:buNone/>
              <a:defRPr sz="15000">
                <a:solidFill>
                  <a:schemeClr val="lt1"/>
                </a:solidFill>
              </a:defRPr>
            </a:lvl6pPr>
            <a:lvl7pPr lvl="6">
              <a:spcBef>
                <a:spcPts val="0"/>
              </a:spcBef>
              <a:spcAft>
                <a:spcPts val="0"/>
              </a:spcAft>
              <a:buClr>
                <a:schemeClr val="lt1"/>
              </a:buClr>
              <a:buSzPts val="15000"/>
              <a:buFont typeface="Work Sans"/>
              <a:buNone/>
              <a:defRPr sz="15000">
                <a:solidFill>
                  <a:schemeClr val="lt1"/>
                </a:solidFill>
              </a:defRPr>
            </a:lvl7pPr>
            <a:lvl8pPr lvl="7">
              <a:spcBef>
                <a:spcPts val="0"/>
              </a:spcBef>
              <a:spcAft>
                <a:spcPts val="0"/>
              </a:spcAft>
              <a:buClr>
                <a:schemeClr val="lt1"/>
              </a:buClr>
              <a:buSzPts val="15000"/>
              <a:buFont typeface="Work Sans"/>
              <a:buNone/>
              <a:defRPr sz="15000">
                <a:solidFill>
                  <a:schemeClr val="lt1"/>
                </a:solidFill>
              </a:defRPr>
            </a:lvl8pPr>
            <a:lvl9pPr lvl="8">
              <a:spcBef>
                <a:spcPts val="0"/>
              </a:spcBef>
              <a:spcAft>
                <a:spcPts val="0"/>
              </a:spcAft>
              <a:buClr>
                <a:schemeClr val="lt1"/>
              </a:buClr>
              <a:buSzPts val="15000"/>
              <a:buFont typeface="Work Sans"/>
              <a:buNone/>
              <a:defRPr sz="15000">
                <a:solidFill>
                  <a:schemeClr val="lt1"/>
                </a:solidFill>
              </a:defRPr>
            </a:lvl9pPr>
          </a:lstStyle>
          <a:p/>
        </p:txBody>
      </p:sp>
      <p:sp>
        <p:nvSpPr>
          <p:cNvPr id="200" name="Google Shape;200;p28"/>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chemeClr val="lt1"/>
                </a:solidFill>
              </a:defRPr>
            </a:lvl1pPr>
            <a:lvl2pPr lvl="1" rtl="0">
              <a:buNone/>
              <a:defRPr sz="800">
                <a:solidFill>
                  <a:schemeClr val="lt1"/>
                </a:solidFill>
              </a:defRPr>
            </a:lvl2pPr>
            <a:lvl3pPr lvl="2" rtl="0">
              <a:buNone/>
              <a:defRPr sz="800">
                <a:solidFill>
                  <a:schemeClr val="lt1"/>
                </a:solidFill>
              </a:defRPr>
            </a:lvl3pPr>
            <a:lvl4pPr lvl="3" rtl="0">
              <a:buNone/>
              <a:defRPr sz="800">
                <a:solidFill>
                  <a:schemeClr val="lt1"/>
                </a:solidFill>
              </a:defRPr>
            </a:lvl4pPr>
            <a:lvl5pPr lvl="4" rtl="0">
              <a:buNone/>
              <a:defRPr sz="800">
                <a:solidFill>
                  <a:schemeClr val="lt1"/>
                </a:solidFill>
              </a:defRPr>
            </a:lvl5pPr>
            <a:lvl6pPr lvl="5" rtl="0">
              <a:buNone/>
              <a:defRPr sz="800">
                <a:solidFill>
                  <a:schemeClr val="lt1"/>
                </a:solidFill>
              </a:defRPr>
            </a:lvl6pPr>
            <a:lvl7pPr lvl="6" rtl="0">
              <a:buNone/>
              <a:defRPr sz="800">
                <a:solidFill>
                  <a:schemeClr val="lt1"/>
                </a:solidFill>
              </a:defRPr>
            </a:lvl7pPr>
            <a:lvl8pPr lvl="7" rtl="0">
              <a:buNone/>
              <a:defRPr sz="800">
                <a:solidFill>
                  <a:schemeClr val="lt1"/>
                </a:solidFill>
              </a:defRPr>
            </a:lvl8pPr>
            <a:lvl9pPr lvl="8" rtl="0">
              <a:buNone/>
              <a:defRPr sz="8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201" name="Google Shape;201;p28"/>
          <p:cNvSpPr txBox="1"/>
          <p:nvPr/>
        </p:nvSpPr>
        <p:spPr>
          <a:xfrm>
            <a:off x="3821975" y="98779"/>
            <a:ext cx="426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Work Sans"/>
                <a:ea typeface="Work Sans"/>
                <a:cs typeface="Work Sans"/>
                <a:sym typeface="Work Sans"/>
              </a:rPr>
              <a:t>PRESENTATION NAME</a:t>
            </a:r>
            <a:endParaRPr sz="800">
              <a:solidFill>
                <a:schemeClr val="lt1"/>
              </a:solidFill>
              <a:latin typeface="Work Sans"/>
              <a:ea typeface="Work Sans"/>
              <a:cs typeface="Work Sans"/>
              <a:sym typeface="Work San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nn Diagram">
  <p:cSld name="CUSTOM_5">
    <p:spTree>
      <p:nvGrpSpPr>
        <p:cNvPr id="202" name="Shape 202"/>
        <p:cNvGrpSpPr/>
        <p:nvPr/>
      </p:nvGrpSpPr>
      <p:grpSpPr>
        <a:xfrm>
          <a:off x="0" y="0"/>
          <a:ext cx="0" cy="0"/>
          <a:chOff x="0" y="0"/>
          <a:chExt cx="0" cy="0"/>
        </a:xfrm>
      </p:grpSpPr>
      <p:pic>
        <p:nvPicPr>
          <p:cNvPr descr="Abstract background." id="203" name="Google Shape;203;p29"/>
          <p:cNvPicPr preferRelativeResize="0"/>
          <p:nvPr/>
        </p:nvPicPr>
        <p:blipFill>
          <a:blip r:embed="rId2">
            <a:alphaModFix/>
          </a:blip>
          <a:stretch>
            <a:fillRect/>
          </a:stretch>
        </p:blipFill>
        <p:spPr>
          <a:xfrm rot="10800000">
            <a:off x="0" y="0"/>
            <a:ext cx="9144000" cy="5143500"/>
          </a:xfrm>
          <a:prstGeom prst="rect">
            <a:avLst/>
          </a:prstGeom>
          <a:noFill/>
          <a:ln>
            <a:noFill/>
          </a:ln>
        </p:spPr>
      </p:pic>
      <p:sp>
        <p:nvSpPr>
          <p:cNvPr id="204" name="Google Shape;204;p29"/>
          <p:cNvSpPr/>
          <p:nvPr/>
        </p:nvSpPr>
        <p:spPr>
          <a:xfrm>
            <a:off x="1356825" y="688350"/>
            <a:ext cx="3766800" cy="37668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9"/>
          <p:cNvSpPr/>
          <p:nvPr/>
        </p:nvSpPr>
        <p:spPr>
          <a:xfrm>
            <a:off x="4247675" y="688350"/>
            <a:ext cx="3766800" cy="3766800"/>
          </a:xfrm>
          <a:prstGeom prst="ellipse">
            <a:avLst/>
          </a:prstGeom>
          <a:no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9"/>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207" name="Google Shape;207;p29"/>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chemeClr val="lt1"/>
                </a:solidFill>
              </a:defRPr>
            </a:lvl1pPr>
            <a:lvl2pPr lvl="1" rtl="0">
              <a:buNone/>
              <a:defRPr sz="800">
                <a:solidFill>
                  <a:schemeClr val="lt1"/>
                </a:solidFill>
              </a:defRPr>
            </a:lvl2pPr>
            <a:lvl3pPr lvl="2" rtl="0">
              <a:buNone/>
              <a:defRPr sz="800">
                <a:solidFill>
                  <a:schemeClr val="lt1"/>
                </a:solidFill>
              </a:defRPr>
            </a:lvl3pPr>
            <a:lvl4pPr lvl="3" rtl="0">
              <a:buNone/>
              <a:defRPr sz="800">
                <a:solidFill>
                  <a:schemeClr val="lt1"/>
                </a:solidFill>
              </a:defRPr>
            </a:lvl4pPr>
            <a:lvl5pPr lvl="4" rtl="0">
              <a:buNone/>
              <a:defRPr sz="800">
                <a:solidFill>
                  <a:schemeClr val="lt1"/>
                </a:solidFill>
              </a:defRPr>
            </a:lvl5pPr>
            <a:lvl6pPr lvl="5" rtl="0">
              <a:buNone/>
              <a:defRPr sz="800">
                <a:solidFill>
                  <a:schemeClr val="lt1"/>
                </a:solidFill>
              </a:defRPr>
            </a:lvl6pPr>
            <a:lvl7pPr lvl="6" rtl="0">
              <a:buNone/>
              <a:defRPr sz="800">
                <a:solidFill>
                  <a:schemeClr val="lt1"/>
                </a:solidFill>
              </a:defRPr>
            </a:lvl7pPr>
            <a:lvl8pPr lvl="7" rtl="0">
              <a:buNone/>
              <a:defRPr sz="800">
                <a:solidFill>
                  <a:schemeClr val="lt1"/>
                </a:solidFill>
              </a:defRPr>
            </a:lvl8pPr>
            <a:lvl9pPr lvl="8" rtl="0">
              <a:buNone/>
              <a:defRPr sz="8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208" name="Google Shape;208;p29"/>
          <p:cNvSpPr txBox="1"/>
          <p:nvPr>
            <p:ph idx="2" type="subTitle"/>
          </p:nvPr>
        </p:nvSpPr>
        <p:spPr>
          <a:xfrm>
            <a:off x="1964575" y="1520100"/>
            <a:ext cx="2242200" cy="21033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400"/>
              <a:buFont typeface="Work Sans"/>
              <a:buNone/>
              <a:defRPr sz="2400">
                <a:latin typeface="Work Sans"/>
                <a:ea typeface="Work Sans"/>
                <a:cs typeface="Work Sans"/>
                <a:sym typeface="Work Sans"/>
              </a:defRPr>
            </a:lvl1pPr>
            <a:lvl2pPr lvl="1" algn="ctr">
              <a:spcBef>
                <a:spcPts val="0"/>
              </a:spcBef>
              <a:spcAft>
                <a:spcPts val="0"/>
              </a:spcAft>
              <a:buClr>
                <a:schemeClr val="lt1"/>
              </a:buClr>
              <a:buSzPts val="2400"/>
              <a:buFont typeface="Work Sans"/>
              <a:buNone/>
              <a:defRPr sz="2400">
                <a:solidFill>
                  <a:schemeClr val="lt1"/>
                </a:solidFill>
              </a:defRPr>
            </a:lvl2pPr>
            <a:lvl3pPr lvl="2" algn="ctr">
              <a:spcBef>
                <a:spcPts val="0"/>
              </a:spcBef>
              <a:spcAft>
                <a:spcPts val="0"/>
              </a:spcAft>
              <a:buClr>
                <a:schemeClr val="lt1"/>
              </a:buClr>
              <a:buSzPts val="2400"/>
              <a:buFont typeface="Work Sans"/>
              <a:buNone/>
              <a:defRPr sz="2400">
                <a:solidFill>
                  <a:schemeClr val="lt1"/>
                </a:solidFill>
              </a:defRPr>
            </a:lvl3pPr>
            <a:lvl4pPr lvl="3" algn="ctr">
              <a:spcBef>
                <a:spcPts val="0"/>
              </a:spcBef>
              <a:spcAft>
                <a:spcPts val="0"/>
              </a:spcAft>
              <a:buClr>
                <a:schemeClr val="lt1"/>
              </a:buClr>
              <a:buSzPts val="2400"/>
              <a:buFont typeface="Work Sans"/>
              <a:buNone/>
              <a:defRPr sz="2400">
                <a:solidFill>
                  <a:schemeClr val="lt1"/>
                </a:solidFill>
              </a:defRPr>
            </a:lvl4pPr>
            <a:lvl5pPr lvl="4" algn="ctr">
              <a:spcBef>
                <a:spcPts val="0"/>
              </a:spcBef>
              <a:spcAft>
                <a:spcPts val="0"/>
              </a:spcAft>
              <a:buClr>
                <a:schemeClr val="lt1"/>
              </a:buClr>
              <a:buSzPts val="2400"/>
              <a:buFont typeface="Work Sans"/>
              <a:buNone/>
              <a:defRPr sz="2400">
                <a:solidFill>
                  <a:schemeClr val="lt1"/>
                </a:solidFill>
              </a:defRPr>
            </a:lvl5pPr>
            <a:lvl6pPr lvl="5" algn="ctr">
              <a:spcBef>
                <a:spcPts val="0"/>
              </a:spcBef>
              <a:spcAft>
                <a:spcPts val="0"/>
              </a:spcAft>
              <a:buClr>
                <a:schemeClr val="lt1"/>
              </a:buClr>
              <a:buSzPts val="2400"/>
              <a:buFont typeface="Work Sans"/>
              <a:buNone/>
              <a:defRPr sz="2400">
                <a:solidFill>
                  <a:schemeClr val="lt1"/>
                </a:solidFill>
              </a:defRPr>
            </a:lvl6pPr>
            <a:lvl7pPr lvl="6" algn="ctr">
              <a:spcBef>
                <a:spcPts val="0"/>
              </a:spcBef>
              <a:spcAft>
                <a:spcPts val="0"/>
              </a:spcAft>
              <a:buClr>
                <a:schemeClr val="lt1"/>
              </a:buClr>
              <a:buSzPts val="2400"/>
              <a:buFont typeface="Work Sans"/>
              <a:buNone/>
              <a:defRPr sz="2400">
                <a:solidFill>
                  <a:schemeClr val="lt1"/>
                </a:solidFill>
              </a:defRPr>
            </a:lvl7pPr>
            <a:lvl8pPr lvl="7" algn="ctr">
              <a:spcBef>
                <a:spcPts val="0"/>
              </a:spcBef>
              <a:spcAft>
                <a:spcPts val="0"/>
              </a:spcAft>
              <a:buClr>
                <a:schemeClr val="lt1"/>
              </a:buClr>
              <a:buSzPts val="2400"/>
              <a:buFont typeface="Work Sans"/>
              <a:buNone/>
              <a:defRPr sz="2400">
                <a:solidFill>
                  <a:schemeClr val="lt1"/>
                </a:solidFill>
              </a:defRPr>
            </a:lvl8pPr>
            <a:lvl9pPr lvl="8" algn="ctr">
              <a:spcBef>
                <a:spcPts val="0"/>
              </a:spcBef>
              <a:spcAft>
                <a:spcPts val="0"/>
              </a:spcAft>
              <a:buClr>
                <a:schemeClr val="lt1"/>
              </a:buClr>
              <a:buSzPts val="2400"/>
              <a:buFont typeface="Work Sans"/>
              <a:buNone/>
              <a:defRPr sz="2400">
                <a:solidFill>
                  <a:schemeClr val="lt1"/>
                </a:solidFill>
              </a:defRPr>
            </a:lvl9pPr>
          </a:lstStyle>
          <a:p/>
        </p:txBody>
      </p:sp>
      <p:sp>
        <p:nvSpPr>
          <p:cNvPr id="209" name="Google Shape;209;p29"/>
          <p:cNvSpPr txBox="1"/>
          <p:nvPr>
            <p:ph idx="3" type="subTitle"/>
          </p:nvPr>
        </p:nvSpPr>
        <p:spPr>
          <a:xfrm>
            <a:off x="5130600" y="1520100"/>
            <a:ext cx="2242200" cy="21033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400"/>
              <a:buFont typeface="Work Sans"/>
              <a:buNone/>
              <a:defRPr sz="2400">
                <a:latin typeface="Work Sans"/>
                <a:ea typeface="Work Sans"/>
                <a:cs typeface="Work Sans"/>
                <a:sym typeface="Work Sans"/>
              </a:defRPr>
            </a:lvl1pPr>
            <a:lvl2pPr lvl="1" algn="ctr">
              <a:spcBef>
                <a:spcPts val="0"/>
              </a:spcBef>
              <a:spcAft>
                <a:spcPts val="0"/>
              </a:spcAft>
              <a:buClr>
                <a:schemeClr val="lt1"/>
              </a:buClr>
              <a:buSzPts val="2400"/>
              <a:buFont typeface="Work Sans"/>
              <a:buNone/>
              <a:defRPr sz="2400">
                <a:solidFill>
                  <a:schemeClr val="lt1"/>
                </a:solidFill>
              </a:defRPr>
            </a:lvl2pPr>
            <a:lvl3pPr lvl="2" algn="ctr">
              <a:spcBef>
                <a:spcPts val="0"/>
              </a:spcBef>
              <a:spcAft>
                <a:spcPts val="0"/>
              </a:spcAft>
              <a:buClr>
                <a:schemeClr val="lt1"/>
              </a:buClr>
              <a:buSzPts val="2400"/>
              <a:buFont typeface="Work Sans"/>
              <a:buNone/>
              <a:defRPr sz="2400">
                <a:solidFill>
                  <a:schemeClr val="lt1"/>
                </a:solidFill>
              </a:defRPr>
            </a:lvl3pPr>
            <a:lvl4pPr lvl="3" algn="ctr">
              <a:spcBef>
                <a:spcPts val="0"/>
              </a:spcBef>
              <a:spcAft>
                <a:spcPts val="0"/>
              </a:spcAft>
              <a:buClr>
                <a:schemeClr val="lt1"/>
              </a:buClr>
              <a:buSzPts val="2400"/>
              <a:buFont typeface="Work Sans"/>
              <a:buNone/>
              <a:defRPr sz="2400">
                <a:solidFill>
                  <a:schemeClr val="lt1"/>
                </a:solidFill>
              </a:defRPr>
            </a:lvl4pPr>
            <a:lvl5pPr lvl="4" algn="ctr">
              <a:spcBef>
                <a:spcPts val="0"/>
              </a:spcBef>
              <a:spcAft>
                <a:spcPts val="0"/>
              </a:spcAft>
              <a:buClr>
                <a:schemeClr val="lt1"/>
              </a:buClr>
              <a:buSzPts val="2400"/>
              <a:buFont typeface="Work Sans"/>
              <a:buNone/>
              <a:defRPr sz="2400">
                <a:solidFill>
                  <a:schemeClr val="lt1"/>
                </a:solidFill>
              </a:defRPr>
            </a:lvl5pPr>
            <a:lvl6pPr lvl="5" algn="ctr">
              <a:spcBef>
                <a:spcPts val="0"/>
              </a:spcBef>
              <a:spcAft>
                <a:spcPts val="0"/>
              </a:spcAft>
              <a:buClr>
                <a:schemeClr val="lt1"/>
              </a:buClr>
              <a:buSzPts val="2400"/>
              <a:buFont typeface="Work Sans"/>
              <a:buNone/>
              <a:defRPr sz="2400">
                <a:solidFill>
                  <a:schemeClr val="lt1"/>
                </a:solidFill>
              </a:defRPr>
            </a:lvl6pPr>
            <a:lvl7pPr lvl="6" algn="ctr">
              <a:spcBef>
                <a:spcPts val="0"/>
              </a:spcBef>
              <a:spcAft>
                <a:spcPts val="0"/>
              </a:spcAft>
              <a:buClr>
                <a:schemeClr val="lt1"/>
              </a:buClr>
              <a:buSzPts val="2400"/>
              <a:buFont typeface="Work Sans"/>
              <a:buNone/>
              <a:defRPr sz="2400">
                <a:solidFill>
                  <a:schemeClr val="lt1"/>
                </a:solidFill>
              </a:defRPr>
            </a:lvl7pPr>
            <a:lvl8pPr lvl="7" algn="ctr">
              <a:spcBef>
                <a:spcPts val="0"/>
              </a:spcBef>
              <a:spcAft>
                <a:spcPts val="0"/>
              </a:spcAft>
              <a:buClr>
                <a:schemeClr val="lt1"/>
              </a:buClr>
              <a:buSzPts val="2400"/>
              <a:buFont typeface="Work Sans"/>
              <a:buNone/>
              <a:defRPr sz="2400">
                <a:solidFill>
                  <a:schemeClr val="lt1"/>
                </a:solidFill>
              </a:defRPr>
            </a:lvl8pPr>
            <a:lvl9pPr lvl="8" algn="ctr">
              <a:spcBef>
                <a:spcPts val="0"/>
              </a:spcBef>
              <a:spcAft>
                <a:spcPts val="0"/>
              </a:spcAft>
              <a:buClr>
                <a:schemeClr val="lt1"/>
              </a:buClr>
              <a:buSzPts val="2400"/>
              <a:buFont typeface="Work Sans"/>
              <a:buNone/>
              <a:defRPr sz="2400">
                <a:solidFill>
                  <a:schemeClr val="lt1"/>
                </a:solidFill>
              </a:defRPr>
            </a:lvl9pPr>
          </a:lstStyle>
          <a:p/>
        </p:txBody>
      </p:sp>
      <p:sp>
        <p:nvSpPr>
          <p:cNvPr id="210" name="Google Shape;210;p29"/>
          <p:cNvSpPr txBox="1"/>
          <p:nvPr/>
        </p:nvSpPr>
        <p:spPr>
          <a:xfrm>
            <a:off x="3821975" y="98779"/>
            <a:ext cx="426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Work Sans"/>
                <a:ea typeface="Work Sans"/>
                <a:cs typeface="Work Sans"/>
                <a:sym typeface="Work Sans"/>
              </a:rPr>
              <a:t>PRESENTATION NAME</a:t>
            </a:r>
            <a:endParaRPr sz="800">
              <a:solidFill>
                <a:schemeClr val="lt1"/>
              </a:solidFill>
              <a:latin typeface="Work Sans"/>
              <a:ea typeface="Work Sans"/>
              <a:cs typeface="Work Sans"/>
              <a:sym typeface="Work San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p:cSld name="CUSTOM_6">
    <p:spTree>
      <p:nvGrpSpPr>
        <p:cNvPr id="211" name="Shape 211"/>
        <p:cNvGrpSpPr/>
        <p:nvPr/>
      </p:nvGrpSpPr>
      <p:grpSpPr>
        <a:xfrm>
          <a:off x="0" y="0"/>
          <a:ext cx="0" cy="0"/>
          <a:chOff x="0" y="0"/>
          <a:chExt cx="0" cy="0"/>
        </a:xfrm>
      </p:grpSpPr>
      <p:pic>
        <p:nvPicPr>
          <p:cNvPr descr="Abstract background." id="212" name="Google Shape;212;p30"/>
          <p:cNvPicPr preferRelativeResize="0"/>
          <p:nvPr/>
        </p:nvPicPr>
        <p:blipFill>
          <a:blip r:embed="rId2">
            <a:alphaModFix amt="85000"/>
          </a:blip>
          <a:stretch>
            <a:fillRect/>
          </a:stretch>
        </p:blipFill>
        <p:spPr>
          <a:xfrm rot="10800000">
            <a:off x="0" y="0"/>
            <a:ext cx="9144000" cy="5143500"/>
          </a:xfrm>
          <a:prstGeom prst="rect">
            <a:avLst/>
          </a:prstGeom>
          <a:noFill/>
          <a:ln>
            <a:noFill/>
          </a:ln>
        </p:spPr>
      </p:pic>
      <p:sp>
        <p:nvSpPr>
          <p:cNvPr id="213" name="Google Shape;213;p30"/>
          <p:cNvSpPr txBox="1"/>
          <p:nvPr>
            <p:ph idx="1" type="subTitle"/>
          </p:nvPr>
        </p:nvSpPr>
        <p:spPr>
          <a:xfrm>
            <a:off x="117372" y="4391579"/>
            <a:ext cx="3600900" cy="5817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1200"/>
              <a:buFont typeface="Work Sans"/>
              <a:buNone/>
              <a:defRPr sz="12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4" name="Google Shape;214;p30"/>
          <p:cNvSpPr txBox="1"/>
          <p:nvPr>
            <p:ph idx="2" type="subTitle"/>
          </p:nvPr>
        </p:nvSpPr>
        <p:spPr>
          <a:xfrm>
            <a:off x="5230775" y="861450"/>
            <a:ext cx="3673800" cy="581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800"/>
              <a:buFont typeface="Work Sans"/>
              <a:buNone/>
              <a:defRPr sz="18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5" name="Google Shape;215;p30"/>
          <p:cNvSpPr txBox="1"/>
          <p:nvPr>
            <p:ph idx="3" type="body"/>
          </p:nvPr>
        </p:nvSpPr>
        <p:spPr>
          <a:xfrm>
            <a:off x="5247739" y="1336579"/>
            <a:ext cx="3566400" cy="2295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lt1"/>
              </a:buClr>
              <a:buSzPts val="1200"/>
              <a:buFont typeface="Work Sans"/>
              <a:buChar char="●"/>
              <a:defRPr sz="1200"/>
            </a:lvl1pPr>
            <a:lvl2pPr indent="-304800" lvl="1" marL="914400">
              <a:spcBef>
                <a:spcPts val="0"/>
              </a:spcBef>
              <a:spcAft>
                <a:spcPts val="0"/>
              </a:spcAft>
              <a:buClr>
                <a:schemeClr val="lt1"/>
              </a:buClr>
              <a:buSzPts val="1200"/>
              <a:buFont typeface="Work Sans"/>
              <a:buChar char="○"/>
              <a:defRPr sz="1200"/>
            </a:lvl2pPr>
            <a:lvl3pPr indent="-304800" lvl="2" marL="1371600">
              <a:spcBef>
                <a:spcPts val="0"/>
              </a:spcBef>
              <a:spcAft>
                <a:spcPts val="0"/>
              </a:spcAft>
              <a:buClr>
                <a:schemeClr val="lt1"/>
              </a:buClr>
              <a:buSzPts val="1200"/>
              <a:buFont typeface="Work Sans"/>
              <a:buChar char="■"/>
              <a:defRPr sz="1200"/>
            </a:lvl3pPr>
            <a:lvl4pPr indent="-304800" lvl="3" marL="1828800">
              <a:spcBef>
                <a:spcPts val="0"/>
              </a:spcBef>
              <a:spcAft>
                <a:spcPts val="0"/>
              </a:spcAft>
              <a:buClr>
                <a:schemeClr val="lt1"/>
              </a:buClr>
              <a:buSzPts val="1200"/>
              <a:buFont typeface="Work Sans"/>
              <a:buChar char="●"/>
              <a:defRPr sz="1200"/>
            </a:lvl4pPr>
            <a:lvl5pPr indent="-304800" lvl="4" marL="2286000">
              <a:spcBef>
                <a:spcPts val="0"/>
              </a:spcBef>
              <a:spcAft>
                <a:spcPts val="0"/>
              </a:spcAft>
              <a:buClr>
                <a:schemeClr val="lt1"/>
              </a:buClr>
              <a:buSzPts val="1200"/>
              <a:buFont typeface="Work Sans"/>
              <a:buChar char="○"/>
              <a:defRPr sz="1200"/>
            </a:lvl5pPr>
            <a:lvl6pPr indent="-304800" lvl="5" marL="2743200">
              <a:spcBef>
                <a:spcPts val="0"/>
              </a:spcBef>
              <a:spcAft>
                <a:spcPts val="0"/>
              </a:spcAft>
              <a:buClr>
                <a:schemeClr val="lt1"/>
              </a:buClr>
              <a:buSzPts val="1200"/>
              <a:buFont typeface="Work Sans"/>
              <a:buChar char="■"/>
              <a:defRPr sz="1200"/>
            </a:lvl6pPr>
            <a:lvl7pPr indent="-304800" lvl="6" marL="3200400">
              <a:spcBef>
                <a:spcPts val="0"/>
              </a:spcBef>
              <a:spcAft>
                <a:spcPts val="0"/>
              </a:spcAft>
              <a:buClr>
                <a:schemeClr val="lt1"/>
              </a:buClr>
              <a:buSzPts val="1200"/>
              <a:buFont typeface="Work Sans"/>
              <a:buChar char="●"/>
              <a:defRPr sz="1200"/>
            </a:lvl7pPr>
            <a:lvl8pPr indent="-304800" lvl="7" marL="3657600">
              <a:spcBef>
                <a:spcPts val="0"/>
              </a:spcBef>
              <a:spcAft>
                <a:spcPts val="0"/>
              </a:spcAft>
              <a:buClr>
                <a:schemeClr val="lt1"/>
              </a:buClr>
              <a:buSzPts val="1200"/>
              <a:buFont typeface="Work Sans"/>
              <a:buChar char="○"/>
              <a:defRPr sz="1200"/>
            </a:lvl8pPr>
            <a:lvl9pPr indent="-304800" lvl="8" marL="4114800">
              <a:spcBef>
                <a:spcPts val="0"/>
              </a:spcBef>
              <a:spcAft>
                <a:spcPts val="0"/>
              </a:spcAft>
              <a:buClr>
                <a:schemeClr val="lt1"/>
              </a:buClr>
              <a:buSzPts val="1200"/>
              <a:buFont typeface="Work Sans"/>
              <a:buChar char="■"/>
              <a:defRPr sz="1200"/>
            </a:lvl9pPr>
          </a:lstStyle>
          <a:p/>
        </p:txBody>
      </p:sp>
      <p:sp>
        <p:nvSpPr>
          <p:cNvPr id="216" name="Google Shape;216;p30"/>
          <p:cNvSpPr txBox="1"/>
          <p:nvPr>
            <p:ph idx="4"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217" name="Google Shape;217;p30"/>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chemeClr val="lt1"/>
                </a:solidFill>
              </a:defRPr>
            </a:lvl1pPr>
            <a:lvl2pPr lvl="1" rtl="0">
              <a:buNone/>
              <a:defRPr sz="800">
                <a:solidFill>
                  <a:schemeClr val="lt1"/>
                </a:solidFill>
              </a:defRPr>
            </a:lvl2pPr>
            <a:lvl3pPr lvl="2" rtl="0">
              <a:buNone/>
              <a:defRPr sz="800">
                <a:solidFill>
                  <a:schemeClr val="lt1"/>
                </a:solidFill>
              </a:defRPr>
            </a:lvl3pPr>
            <a:lvl4pPr lvl="3" rtl="0">
              <a:buNone/>
              <a:defRPr sz="800">
                <a:solidFill>
                  <a:schemeClr val="lt1"/>
                </a:solidFill>
              </a:defRPr>
            </a:lvl4pPr>
            <a:lvl5pPr lvl="4" rtl="0">
              <a:buNone/>
              <a:defRPr sz="800">
                <a:solidFill>
                  <a:schemeClr val="lt1"/>
                </a:solidFill>
              </a:defRPr>
            </a:lvl5pPr>
            <a:lvl6pPr lvl="5" rtl="0">
              <a:buNone/>
              <a:defRPr sz="800">
                <a:solidFill>
                  <a:schemeClr val="lt1"/>
                </a:solidFill>
              </a:defRPr>
            </a:lvl6pPr>
            <a:lvl7pPr lvl="6" rtl="0">
              <a:buNone/>
              <a:defRPr sz="800">
                <a:solidFill>
                  <a:schemeClr val="lt1"/>
                </a:solidFill>
              </a:defRPr>
            </a:lvl7pPr>
            <a:lvl8pPr lvl="7" rtl="0">
              <a:buNone/>
              <a:defRPr sz="800">
                <a:solidFill>
                  <a:schemeClr val="lt1"/>
                </a:solidFill>
              </a:defRPr>
            </a:lvl8pPr>
            <a:lvl9pPr lvl="8" rtl="0">
              <a:buNone/>
              <a:defRPr sz="8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218" name="Google Shape;218;p30"/>
          <p:cNvSpPr txBox="1"/>
          <p:nvPr/>
        </p:nvSpPr>
        <p:spPr>
          <a:xfrm>
            <a:off x="3821975" y="98779"/>
            <a:ext cx="426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Work Sans"/>
                <a:ea typeface="Work Sans"/>
                <a:cs typeface="Work Sans"/>
                <a:sym typeface="Work Sans"/>
              </a:rPr>
              <a:t>PRESENTATION NAME</a:t>
            </a:r>
            <a:endParaRPr sz="800">
              <a:solidFill>
                <a:schemeClr val="lt1"/>
              </a:solidFill>
              <a:latin typeface="Work Sans"/>
              <a:ea typeface="Work Sans"/>
              <a:cs typeface="Work Sans"/>
              <a:sym typeface="Work Sa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_AND_BODY_1">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7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rcle Chart">
  <p:cSld name="CUSTOM_7">
    <p:spTree>
      <p:nvGrpSpPr>
        <p:cNvPr id="219" name="Shape 219"/>
        <p:cNvGrpSpPr/>
        <p:nvPr/>
      </p:nvGrpSpPr>
      <p:grpSpPr>
        <a:xfrm>
          <a:off x="0" y="0"/>
          <a:ext cx="0" cy="0"/>
          <a:chOff x="0" y="0"/>
          <a:chExt cx="0" cy="0"/>
        </a:xfrm>
      </p:grpSpPr>
      <p:pic>
        <p:nvPicPr>
          <p:cNvPr descr="Abstract background." id="220" name="Google Shape;220;p31"/>
          <p:cNvPicPr preferRelativeResize="0"/>
          <p:nvPr/>
        </p:nvPicPr>
        <p:blipFill>
          <a:blip r:embed="rId2">
            <a:alphaModFix/>
          </a:blip>
          <a:stretch>
            <a:fillRect/>
          </a:stretch>
        </p:blipFill>
        <p:spPr>
          <a:xfrm rot="10800000">
            <a:off x="0" y="0"/>
            <a:ext cx="9144000" cy="5143500"/>
          </a:xfrm>
          <a:prstGeom prst="rect">
            <a:avLst/>
          </a:prstGeom>
          <a:noFill/>
          <a:ln>
            <a:noFill/>
          </a:ln>
        </p:spPr>
      </p:pic>
      <p:sp>
        <p:nvSpPr>
          <p:cNvPr id="221" name="Google Shape;221;p31"/>
          <p:cNvSpPr/>
          <p:nvPr/>
        </p:nvSpPr>
        <p:spPr>
          <a:xfrm>
            <a:off x="2494000" y="1476600"/>
            <a:ext cx="3666900" cy="36669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31"/>
          <p:cNvSpPr/>
          <p:nvPr/>
        </p:nvSpPr>
        <p:spPr>
          <a:xfrm>
            <a:off x="6161000" y="1818450"/>
            <a:ext cx="2983200" cy="2983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31"/>
          <p:cNvSpPr/>
          <p:nvPr/>
        </p:nvSpPr>
        <p:spPr>
          <a:xfrm>
            <a:off x="0" y="2063100"/>
            <a:ext cx="2493900" cy="24939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31"/>
          <p:cNvSpPr txBox="1"/>
          <p:nvPr>
            <p:ph type="title"/>
          </p:nvPr>
        </p:nvSpPr>
        <p:spPr>
          <a:xfrm>
            <a:off x="2494000" y="1476600"/>
            <a:ext cx="3673800" cy="36669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7200"/>
              <a:buFont typeface="Work Sans"/>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25" name="Google Shape;225;p31"/>
          <p:cNvSpPr txBox="1"/>
          <p:nvPr>
            <p:ph idx="2" type="title"/>
          </p:nvPr>
        </p:nvSpPr>
        <p:spPr>
          <a:xfrm>
            <a:off x="0" y="2063100"/>
            <a:ext cx="2493900" cy="24939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7200"/>
              <a:buFont typeface="Work Sans"/>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26" name="Google Shape;226;p31"/>
          <p:cNvSpPr txBox="1"/>
          <p:nvPr>
            <p:ph idx="3" type="title"/>
          </p:nvPr>
        </p:nvSpPr>
        <p:spPr>
          <a:xfrm>
            <a:off x="6161000" y="1818450"/>
            <a:ext cx="2983200" cy="29832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7200"/>
              <a:buFont typeface="Work Sans"/>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27" name="Google Shape;227;p31"/>
          <p:cNvSpPr txBox="1"/>
          <p:nvPr>
            <p:ph idx="4" type="title"/>
          </p:nvPr>
        </p:nvSpPr>
        <p:spPr>
          <a:xfrm>
            <a:off x="80350" y="533050"/>
            <a:ext cx="5148900" cy="9234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7200"/>
              <a:buFont typeface="Work Sans"/>
              <a:buNone/>
              <a:defRPr/>
            </a:lvl1pPr>
            <a:lvl2pPr lvl="1">
              <a:lnSpc>
                <a:spcPct val="80000"/>
              </a:lnSpc>
              <a:spcBef>
                <a:spcPts val="0"/>
              </a:spcBef>
              <a:spcAft>
                <a:spcPts val="0"/>
              </a:spcAft>
              <a:buClr>
                <a:schemeClr val="lt1"/>
              </a:buClr>
              <a:buSzPts val="7200"/>
              <a:buFont typeface="Work Sans"/>
              <a:buNone/>
              <a:defRPr sz="7200">
                <a:solidFill>
                  <a:schemeClr val="lt1"/>
                </a:solidFill>
              </a:defRPr>
            </a:lvl2pPr>
            <a:lvl3pPr lvl="2">
              <a:lnSpc>
                <a:spcPct val="80000"/>
              </a:lnSpc>
              <a:spcBef>
                <a:spcPts val="0"/>
              </a:spcBef>
              <a:spcAft>
                <a:spcPts val="0"/>
              </a:spcAft>
              <a:buClr>
                <a:schemeClr val="lt1"/>
              </a:buClr>
              <a:buSzPts val="7200"/>
              <a:buFont typeface="Work Sans"/>
              <a:buNone/>
              <a:defRPr sz="7200">
                <a:solidFill>
                  <a:schemeClr val="lt1"/>
                </a:solidFill>
              </a:defRPr>
            </a:lvl3pPr>
            <a:lvl4pPr lvl="3">
              <a:lnSpc>
                <a:spcPct val="80000"/>
              </a:lnSpc>
              <a:spcBef>
                <a:spcPts val="0"/>
              </a:spcBef>
              <a:spcAft>
                <a:spcPts val="0"/>
              </a:spcAft>
              <a:buClr>
                <a:schemeClr val="lt1"/>
              </a:buClr>
              <a:buSzPts val="7200"/>
              <a:buFont typeface="Work Sans"/>
              <a:buNone/>
              <a:defRPr sz="7200">
                <a:solidFill>
                  <a:schemeClr val="lt1"/>
                </a:solidFill>
              </a:defRPr>
            </a:lvl4pPr>
            <a:lvl5pPr lvl="4">
              <a:lnSpc>
                <a:spcPct val="80000"/>
              </a:lnSpc>
              <a:spcBef>
                <a:spcPts val="0"/>
              </a:spcBef>
              <a:spcAft>
                <a:spcPts val="0"/>
              </a:spcAft>
              <a:buClr>
                <a:schemeClr val="lt1"/>
              </a:buClr>
              <a:buSzPts val="7200"/>
              <a:buFont typeface="Work Sans"/>
              <a:buNone/>
              <a:defRPr sz="7200">
                <a:solidFill>
                  <a:schemeClr val="lt1"/>
                </a:solidFill>
              </a:defRPr>
            </a:lvl5pPr>
            <a:lvl6pPr lvl="5">
              <a:lnSpc>
                <a:spcPct val="80000"/>
              </a:lnSpc>
              <a:spcBef>
                <a:spcPts val="0"/>
              </a:spcBef>
              <a:spcAft>
                <a:spcPts val="0"/>
              </a:spcAft>
              <a:buClr>
                <a:schemeClr val="lt1"/>
              </a:buClr>
              <a:buSzPts val="7200"/>
              <a:buFont typeface="Work Sans"/>
              <a:buNone/>
              <a:defRPr sz="7200">
                <a:solidFill>
                  <a:schemeClr val="lt1"/>
                </a:solidFill>
              </a:defRPr>
            </a:lvl6pPr>
            <a:lvl7pPr lvl="6">
              <a:lnSpc>
                <a:spcPct val="80000"/>
              </a:lnSpc>
              <a:spcBef>
                <a:spcPts val="0"/>
              </a:spcBef>
              <a:spcAft>
                <a:spcPts val="0"/>
              </a:spcAft>
              <a:buClr>
                <a:schemeClr val="lt1"/>
              </a:buClr>
              <a:buSzPts val="7200"/>
              <a:buFont typeface="Work Sans"/>
              <a:buNone/>
              <a:defRPr sz="7200">
                <a:solidFill>
                  <a:schemeClr val="lt1"/>
                </a:solidFill>
              </a:defRPr>
            </a:lvl7pPr>
            <a:lvl8pPr lvl="7">
              <a:lnSpc>
                <a:spcPct val="80000"/>
              </a:lnSpc>
              <a:spcBef>
                <a:spcPts val="0"/>
              </a:spcBef>
              <a:spcAft>
                <a:spcPts val="0"/>
              </a:spcAft>
              <a:buClr>
                <a:schemeClr val="lt1"/>
              </a:buClr>
              <a:buSzPts val="7200"/>
              <a:buFont typeface="Work Sans"/>
              <a:buNone/>
              <a:defRPr sz="7200">
                <a:solidFill>
                  <a:schemeClr val="lt1"/>
                </a:solidFill>
              </a:defRPr>
            </a:lvl8pPr>
            <a:lvl9pPr lvl="8">
              <a:lnSpc>
                <a:spcPct val="80000"/>
              </a:lnSpc>
              <a:spcBef>
                <a:spcPts val="0"/>
              </a:spcBef>
              <a:spcAft>
                <a:spcPts val="0"/>
              </a:spcAft>
              <a:buClr>
                <a:schemeClr val="lt1"/>
              </a:buClr>
              <a:buSzPts val="7200"/>
              <a:buFont typeface="Work Sans"/>
              <a:buNone/>
              <a:defRPr sz="7200">
                <a:solidFill>
                  <a:schemeClr val="lt1"/>
                </a:solidFill>
              </a:defRPr>
            </a:lvl9pPr>
          </a:lstStyle>
          <a:p/>
        </p:txBody>
      </p:sp>
      <p:sp>
        <p:nvSpPr>
          <p:cNvPr id="228" name="Google Shape;228;p31"/>
          <p:cNvSpPr txBox="1"/>
          <p:nvPr>
            <p:ph idx="1" type="body"/>
          </p:nvPr>
        </p:nvSpPr>
        <p:spPr>
          <a:xfrm>
            <a:off x="5111325" y="489303"/>
            <a:ext cx="3666900" cy="12138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lt1"/>
              </a:buClr>
              <a:buSzPts val="1200"/>
              <a:buFont typeface="Work Sans"/>
              <a:buChar char="●"/>
              <a:defRPr sz="1200"/>
            </a:lvl1pPr>
            <a:lvl2pPr indent="-304800" lvl="1" marL="914400">
              <a:spcBef>
                <a:spcPts val="0"/>
              </a:spcBef>
              <a:spcAft>
                <a:spcPts val="0"/>
              </a:spcAft>
              <a:buClr>
                <a:schemeClr val="lt1"/>
              </a:buClr>
              <a:buSzPts val="1200"/>
              <a:buFont typeface="Work Sans"/>
              <a:buChar char="○"/>
              <a:defRPr sz="1200"/>
            </a:lvl2pPr>
            <a:lvl3pPr indent="-304800" lvl="2" marL="1371600">
              <a:spcBef>
                <a:spcPts val="0"/>
              </a:spcBef>
              <a:spcAft>
                <a:spcPts val="0"/>
              </a:spcAft>
              <a:buClr>
                <a:schemeClr val="lt1"/>
              </a:buClr>
              <a:buSzPts val="1200"/>
              <a:buFont typeface="Work Sans"/>
              <a:buChar char="■"/>
              <a:defRPr sz="1200"/>
            </a:lvl3pPr>
            <a:lvl4pPr indent="-304800" lvl="3" marL="1828800">
              <a:spcBef>
                <a:spcPts val="0"/>
              </a:spcBef>
              <a:spcAft>
                <a:spcPts val="0"/>
              </a:spcAft>
              <a:buClr>
                <a:schemeClr val="lt1"/>
              </a:buClr>
              <a:buSzPts val="1200"/>
              <a:buFont typeface="Work Sans"/>
              <a:buChar char="●"/>
              <a:defRPr sz="1200"/>
            </a:lvl4pPr>
            <a:lvl5pPr indent="-304800" lvl="4" marL="2286000">
              <a:spcBef>
                <a:spcPts val="0"/>
              </a:spcBef>
              <a:spcAft>
                <a:spcPts val="0"/>
              </a:spcAft>
              <a:buClr>
                <a:schemeClr val="lt1"/>
              </a:buClr>
              <a:buSzPts val="1200"/>
              <a:buFont typeface="Work Sans"/>
              <a:buChar char="○"/>
              <a:defRPr sz="1200"/>
            </a:lvl5pPr>
            <a:lvl6pPr indent="-304800" lvl="5" marL="2743200">
              <a:spcBef>
                <a:spcPts val="0"/>
              </a:spcBef>
              <a:spcAft>
                <a:spcPts val="0"/>
              </a:spcAft>
              <a:buClr>
                <a:schemeClr val="lt1"/>
              </a:buClr>
              <a:buSzPts val="1200"/>
              <a:buFont typeface="Work Sans"/>
              <a:buChar char="■"/>
              <a:defRPr sz="1200"/>
            </a:lvl6pPr>
            <a:lvl7pPr indent="-304800" lvl="6" marL="3200400">
              <a:spcBef>
                <a:spcPts val="0"/>
              </a:spcBef>
              <a:spcAft>
                <a:spcPts val="0"/>
              </a:spcAft>
              <a:buClr>
                <a:schemeClr val="lt1"/>
              </a:buClr>
              <a:buSzPts val="1200"/>
              <a:buFont typeface="Work Sans"/>
              <a:buChar char="●"/>
              <a:defRPr sz="1200"/>
            </a:lvl7pPr>
            <a:lvl8pPr indent="-304800" lvl="7" marL="3657600">
              <a:spcBef>
                <a:spcPts val="0"/>
              </a:spcBef>
              <a:spcAft>
                <a:spcPts val="0"/>
              </a:spcAft>
              <a:buClr>
                <a:schemeClr val="lt1"/>
              </a:buClr>
              <a:buSzPts val="1200"/>
              <a:buFont typeface="Work Sans"/>
              <a:buChar char="○"/>
              <a:defRPr sz="1200"/>
            </a:lvl8pPr>
            <a:lvl9pPr indent="-304800" lvl="8" marL="4114800">
              <a:spcBef>
                <a:spcPts val="0"/>
              </a:spcBef>
              <a:spcAft>
                <a:spcPts val="0"/>
              </a:spcAft>
              <a:buClr>
                <a:schemeClr val="lt1"/>
              </a:buClr>
              <a:buSzPts val="1200"/>
              <a:buFont typeface="Work Sans"/>
              <a:buChar char="■"/>
              <a:defRPr sz="1200"/>
            </a:lvl9pPr>
          </a:lstStyle>
          <a:p/>
        </p:txBody>
      </p:sp>
      <p:sp>
        <p:nvSpPr>
          <p:cNvPr id="229" name="Google Shape;229;p31"/>
          <p:cNvSpPr txBox="1"/>
          <p:nvPr>
            <p:ph idx="5"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230" name="Google Shape;230;p31"/>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chemeClr val="lt1"/>
                </a:solidFill>
              </a:defRPr>
            </a:lvl1pPr>
            <a:lvl2pPr lvl="1" rtl="0">
              <a:buNone/>
              <a:defRPr sz="800">
                <a:solidFill>
                  <a:schemeClr val="lt1"/>
                </a:solidFill>
              </a:defRPr>
            </a:lvl2pPr>
            <a:lvl3pPr lvl="2" rtl="0">
              <a:buNone/>
              <a:defRPr sz="800">
                <a:solidFill>
                  <a:schemeClr val="lt1"/>
                </a:solidFill>
              </a:defRPr>
            </a:lvl3pPr>
            <a:lvl4pPr lvl="3" rtl="0">
              <a:buNone/>
              <a:defRPr sz="800">
                <a:solidFill>
                  <a:schemeClr val="lt1"/>
                </a:solidFill>
              </a:defRPr>
            </a:lvl4pPr>
            <a:lvl5pPr lvl="4" rtl="0">
              <a:buNone/>
              <a:defRPr sz="800">
                <a:solidFill>
                  <a:schemeClr val="lt1"/>
                </a:solidFill>
              </a:defRPr>
            </a:lvl5pPr>
            <a:lvl6pPr lvl="5" rtl="0">
              <a:buNone/>
              <a:defRPr sz="800">
                <a:solidFill>
                  <a:schemeClr val="lt1"/>
                </a:solidFill>
              </a:defRPr>
            </a:lvl6pPr>
            <a:lvl7pPr lvl="6" rtl="0">
              <a:buNone/>
              <a:defRPr sz="800">
                <a:solidFill>
                  <a:schemeClr val="lt1"/>
                </a:solidFill>
              </a:defRPr>
            </a:lvl7pPr>
            <a:lvl8pPr lvl="7" rtl="0">
              <a:buNone/>
              <a:defRPr sz="800">
                <a:solidFill>
                  <a:schemeClr val="lt1"/>
                </a:solidFill>
              </a:defRPr>
            </a:lvl8pPr>
            <a:lvl9pPr lvl="8" rtl="0">
              <a:buNone/>
              <a:defRPr sz="8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231" name="Google Shape;231;p31"/>
          <p:cNvSpPr txBox="1"/>
          <p:nvPr/>
        </p:nvSpPr>
        <p:spPr>
          <a:xfrm>
            <a:off x="3821975" y="98779"/>
            <a:ext cx="426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Work Sans"/>
                <a:ea typeface="Work Sans"/>
                <a:cs typeface="Work Sans"/>
                <a:sym typeface="Work Sans"/>
              </a:rPr>
              <a:t>PRESENTATION NAME</a:t>
            </a:r>
            <a:endParaRPr sz="800">
              <a:solidFill>
                <a:schemeClr val="lt1"/>
              </a:solidFill>
              <a:latin typeface="Work Sans"/>
              <a:ea typeface="Work Sans"/>
              <a:cs typeface="Work Sans"/>
              <a:sym typeface="Work San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4">
  <p:cSld name="CUSTOM_8">
    <p:spTree>
      <p:nvGrpSpPr>
        <p:cNvPr id="232" name="Shape 232"/>
        <p:cNvGrpSpPr/>
        <p:nvPr/>
      </p:nvGrpSpPr>
      <p:grpSpPr>
        <a:xfrm>
          <a:off x="0" y="0"/>
          <a:ext cx="0" cy="0"/>
          <a:chOff x="0" y="0"/>
          <a:chExt cx="0" cy="0"/>
        </a:xfrm>
      </p:grpSpPr>
      <p:pic>
        <p:nvPicPr>
          <p:cNvPr descr="Abstract background." id="233" name="Google Shape;233;p32"/>
          <p:cNvPicPr preferRelativeResize="0"/>
          <p:nvPr/>
        </p:nvPicPr>
        <p:blipFill>
          <a:blip r:embed="rId2">
            <a:alphaModFix amt="85000"/>
          </a:blip>
          <a:stretch>
            <a:fillRect/>
          </a:stretch>
        </p:blipFill>
        <p:spPr>
          <a:xfrm>
            <a:off x="0" y="0"/>
            <a:ext cx="9144000" cy="5143500"/>
          </a:xfrm>
          <a:prstGeom prst="rect">
            <a:avLst/>
          </a:prstGeom>
          <a:noFill/>
          <a:ln>
            <a:noFill/>
          </a:ln>
        </p:spPr>
      </p:pic>
      <p:sp>
        <p:nvSpPr>
          <p:cNvPr id="234" name="Google Shape;234;p32"/>
          <p:cNvSpPr/>
          <p:nvPr>
            <p:ph idx="2" type="pic"/>
          </p:nvPr>
        </p:nvSpPr>
        <p:spPr>
          <a:xfrm>
            <a:off x="6794500" y="0"/>
            <a:ext cx="2349600" cy="5143500"/>
          </a:xfrm>
          <a:prstGeom prst="rect">
            <a:avLst/>
          </a:prstGeom>
          <a:noFill/>
          <a:ln>
            <a:noFill/>
          </a:ln>
        </p:spPr>
      </p:sp>
      <p:sp>
        <p:nvSpPr>
          <p:cNvPr id="235" name="Google Shape;235;p32"/>
          <p:cNvSpPr txBox="1"/>
          <p:nvPr>
            <p:ph idx="1" type="body"/>
          </p:nvPr>
        </p:nvSpPr>
        <p:spPr>
          <a:xfrm>
            <a:off x="3108525" y="3747700"/>
            <a:ext cx="3549900" cy="11124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Clr>
                <a:schemeClr val="lt1"/>
              </a:buClr>
              <a:buSzPts val="800"/>
              <a:buFont typeface="Work Sans"/>
              <a:buChar char="●"/>
              <a:defRPr sz="800"/>
            </a:lvl1pPr>
            <a:lvl2pPr indent="-279400" lvl="1" marL="914400">
              <a:spcBef>
                <a:spcPts val="0"/>
              </a:spcBef>
              <a:spcAft>
                <a:spcPts val="0"/>
              </a:spcAft>
              <a:buClr>
                <a:schemeClr val="lt1"/>
              </a:buClr>
              <a:buSzPts val="800"/>
              <a:buFont typeface="Work Sans"/>
              <a:buChar char="○"/>
              <a:defRPr sz="800"/>
            </a:lvl2pPr>
            <a:lvl3pPr indent="-279400" lvl="2" marL="1371600">
              <a:spcBef>
                <a:spcPts val="0"/>
              </a:spcBef>
              <a:spcAft>
                <a:spcPts val="0"/>
              </a:spcAft>
              <a:buClr>
                <a:schemeClr val="lt1"/>
              </a:buClr>
              <a:buSzPts val="800"/>
              <a:buFont typeface="Work Sans"/>
              <a:buChar char="■"/>
              <a:defRPr sz="800"/>
            </a:lvl3pPr>
            <a:lvl4pPr indent="-279400" lvl="3" marL="1828800">
              <a:spcBef>
                <a:spcPts val="0"/>
              </a:spcBef>
              <a:spcAft>
                <a:spcPts val="0"/>
              </a:spcAft>
              <a:buClr>
                <a:schemeClr val="lt1"/>
              </a:buClr>
              <a:buSzPts val="800"/>
              <a:buFont typeface="Work Sans"/>
              <a:buChar char="●"/>
              <a:defRPr sz="800"/>
            </a:lvl4pPr>
            <a:lvl5pPr indent="-279400" lvl="4" marL="2286000">
              <a:spcBef>
                <a:spcPts val="0"/>
              </a:spcBef>
              <a:spcAft>
                <a:spcPts val="0"/>
              </a:spcAft>
              <a:buClr>
                <a:schemeClr val="lt1"/>
              </a:buClr>
              <a:buSzPts val="800"/>
              <a:buFont typeface="Work Sans"/>
              <a:buChar char="○"/>
              <a:defRPr sz="800"/>
            </a:lvl5pPr>
            <a:lvl6pPr indent="-279400" lvl="5" marL="2743200">
              <a:spcBef>
                <a:spcPts val="0"/>
              </a:spcBef>
              <a:spcAft>
                <a:spcPts val="0"/>
              </a:spcAft>
              <a:buClr>
                <a:schemeClr val="lt1"/>
              </a:buClr>
              <a:buSzPts val="800"/>
              <a:buFont typeface="Work Sans"/>
              <a:buChar char="■"/>
              <a:defRPr sz="800"/>
            </a:lvl6pPr>
            <a:lvl7pPr indent="-279400" lvl="6" marL="3200400">
              <a:spcBef>
                <a:spcPts val="0"/>
              </a:spcBef>
              <a:spcAft>
                <a:spcPts val="0"/>
              </a:spcAft>
              <a:buClr>
                <a:schemeClr val="lt1"/>
              </a:buClr>
              <a:buSzPts val="800"/>
              <a:buFont typeface="Work Sans"/>
              <a:buChar char="●"/>
              <a:defRPr sz="800"/>
            </a:lvl7pPr>
            <a:lvl8pPr indent="-279400" lvl="7" marL="3657600">
              <a:spcBef>
                <a:spcPts val="0"/>
              </a:spcBef>
              <a:spcAft>
                <a:spcPts val="0"/>
              </a:spcAft>
              <a:buClr>
                <a:schemeClr val="lt1"/>
              </a:buClr>
              <a:buSzPts val="800"/>
              <a:buFont typeface="Work Sans"/>
              <a:buChar char="○"/>
              <a:defRPr sz="800"/>
            </a:lvl8pPr>
            <a:lvl9pPr indent="-279400" lvl="8" marL="4114800">
              <a:spcBef>
                <a:spcPts val="0"/>
              </a:spcBef>
              <a:spcAft>
                <a:spcPts val="0"/>
              </a:spcAft>
              <a:buClr>
                <a:schemeClr val="lt1"/>
              </a:buClr>
              <a:buSzPts val="800"/>
              <a:buFont typeface="Work Sans"/>
              <a:buChar char="■"/>
              <a:defRPr sz="800"/>
            </a:lvl9pPr>
          </a:lstStyle>
          <a:p/>
        </p:txBody>
      </p:sp>
      <p:sp>
        <p:nvSpPr>
          <p:cNvPr id="236" name="Google Shape;236;p32"/>
          <p:cNvSpPr txBox="1"/>
          <p:nvPr>
            <p:ph idx="3" type="subTitle"/>
          </p:nvPr>
        </p:nvSpPr>
        <p:spPr>
          <a:xfrm>
            <a:off x="117372" y="3520186"/>
            <a:ext cx="3600900" cy="5817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1200"/>
              <a:buFont typeface="Work Sans"/>
              <a:buNone/>
              <a:defRPr sz="12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7" name="Google Shape;237;p32"/>
          <p:cNvSpPr txBox="1"/>
          <p:nvPr>
            <p:ph idx="4" type="body"/>
          </p:nvPr>
        </p:nvSpPr>
        <p:spPr>
          <a:xfrm>
            <a:off x="55300" y="41175"/>
            <a:ext cx="6603000" cy="3244800"/>
          </a:xfrm>
          <a:prstGeom prst="rect">
            <a:avLst/>
          </a:prstGeom>
        </p:spPr>
        <p:txBody>
          <a:bodyPr anchorCtr="0" anchor="t" bIns="91425" lIns="91425" spcFirstLastPara="1" rIns="91425" wrap="square" tIns="91425">
            <a:noAutofit/>
          </a:bodyPr>
          <a:lstStyle>
            <a:lvl1pPr indent="-381000" lvl="0" marL="457200">
              <a:spcBef>
                <a:spcPts val="0"/>
              </a:spcBef>
              <a:spcAft>
                <a:spcPts val="0"/>
              </a:spcAft>
              <a:buClr>
                <a:schemeClr val="lt1"/>
              </a:buClr>
              <a:buSzPts val="2400"/>
              <a:buChar char="●"/>
              <a:defRPr sz="2400"/>
            </a:lvl1pPr>
            <a:lvl2pPr indent="-381000" lvl="1" marL="914400">
              <a:spcBef>
                <a:spcPts val="0"/>
              </a:spcBef>
              <a:spcAft>
                <a:spcPts val="0"/>
              </a:spcAft>
              <a:buClr>
                <a:schemeClr val="lt1"/>
              </a:buClr>
              <a:buSzPts val="2400"/>
              <a:buChar char="○"/>
              <a:defRPr sz="2400"/>
            </a:lvl2pPr>
            <a:lvl3pPr indent="-381000" lvl="2" marL="1371600">
              <a:spcBef>
                <a:spcPts val="0"/>
              </a:spcBef>
              <a:spcAft>
                <a:spcPts val="0"/>
              </a:spcAft>
              <a:buClr>
                <a:schemeClr val="lt1"/>
              </a:buClr>
              <a:buSzPts val="2400"/>
              <a:buChar char="■"/>
              <a:defRPr sz="2400"/>
            </a:lvl3pPr>
            <a:lvl4pPr indent="-381000" lvl="3" marL="1828800">
              <a:spcBef>
                <a:spcPts val="0"/>
              </a:spcBef>
              <a:spcAft>
                <a:spcPts val="0"/>
              </a:spcAft>
              <a:buClr>
                <a:schemeClr val="lt1"/>
              </a:buClr>
              <a:buSzPts val="2400"/>
              <a:buChar char="●"/>
              <a:defRPr sz="2400"/>
            </a:lvl4pPr>
            <a:lvl5pPr indent="-381000" lvl="4" marL="2286000">
              <a:spcBef>
                <a:spcPts val="0"/>
              </a:spcBef>
              <a:spcAft>
                <a:spcPts val="0"/>
              </a:spcAft>
              <a:buClr>
                <a:schemeClr val="lt1"/>
              </a:buClr>
              <a:buSzPts val="2400"/>
              <a:buChar char="○"/>
              <a:defRPr sz="2400"/>
            </a:lvl5pPr>
            <a:lvl6pPr indent="-381000" lvl="5" marL="2743200">
              <a:spcBef>
                <a:spcPts val="0"/>
              </a:spcBef>
              <a:spcAft>
                <a:spcPts val="0"/>
              </a:spcAft>
              <a:buClr>
                <a:schemeClr val="lt1"/>
              </a:buClr>
              <a:buSzPts val="2400"/>
              <a:buChar char="■"/>
              <a:defRPr sz="2400"/>
            </a:lvl6pPr>
            <a:lvl7pPr indent="-381000" lvl="6" marL="3200400">
              <a:spcBef>
                <a:spcPts val="0"/>
              </a:spcBef>
              <a:spcAft>
                <a:spcPts val="0"/>
              </a:spcAft>
              <a:buClr>
                <a:schemeClr val="lt1"/>
              </a:buClr>
              <a:buSzPts val="2400"/>
              <a:buChar char="●"/>
              <a:defRPr sz="2400"/>
            </a:lvl7pPr>
            <a:lvl8pPr indent="-381000" lvl="7" marL="3657600">
              <a:spcBef>
                <a:spcPts val="0"/>
              </a:spcBef>
              <a:spcAft>
                <a:spcPts val="0"/>
              </a:spcAft>
              <a:buClr>
                <a:schemeClr val="lt1"/>
              </a:buClr>
              <a:buSzPts val="2400"/>
              <a:buChar char="○"/>
              <a:defRPr sz="2400"/>
            </a:lvl8pPr>
            <a:lvl9pPr indent="-381000" lvl="8" marL="4114800">
              <a:spcBef>
                <a:spcPts val="0"/>
              </a:spcBef>
              <a:spcAft>
                <a:spcPts val="0"/>
              </a:spcAft>
              <a:buClr>
                <a:schemeClr val="lt1"/>
              </a:buClr>
              <a:buSzPts val="2400"/>
              <a:buChar char="■"/>
              <a:defRPr sz="24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Statistics">
  <p:cSld name="CUSTOM_9">
    <p:spTree>
      <p:nvGrpSpPr>
        <p:cNvPr id="238" name="Shape 238"/>
        <p:cNvGrpSpPr/>
        <p:nvPr/>
      </p:nvGrpSpPr>
      <p:grpSpPr>
        <a:xfrm>
          <a:off x="0" y="0"/>
          <a:ext cx="0" cy="0"/>
          <a:chOff x="0" y="0"/>
          <a:chExt cx="0" cy="0"/>
        </a:xfrm>
      </p:grpSpPr>
      <p:pic>
        <p:nvPicPr>
          <p:cNvPr descr="Abstract background." id="239" name="Google Shape;239;p3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40" name="Google Shape;240;p33"/>
          <p:cNvSpPr txBox="1"/>
          <p:nvPr>
            <p:ph type="title"/>
          </p:nvPr>
        </p:nvSpPr>
        <p:spPr>
          <a:xfrm>
            <a:off x="6658265" y="841209"/>
            <a:ext cx="2024100" cy="8814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3600"/>
              <a:buFont typeface="Work Sans"/>
              <a:buNone/>
              <a:defRPr sz="3600"/>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p:txBody>
      </p:sp>
      <p:sp>
        <p:nvSpPr>
          <p:cNvPr id="241" name="Google Shape;241;p33"/>
          <p:cNvSpPr txBox="1"/>
          <p:nvPr>
            <p:ph idx="1" type="subTitle"/>
          </p:nvPr>
        </p:nvSpPr>
        <p:spPr>
          <a:xfrm>
            <a:off x="6671415" y="1323409"/>
            <a:ext cx="2003700" cy="3093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100"/>
              <a:buFont typeface="Work Sans"/>
              <a:buNone/>
              <a:defRPr sz="11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2" name="Google Shape;242;p33"/>
          <p:cNvSpPr txBox="1"/>
          <p:nvPr>
            <p:ph idx="2" type="body"/>
          </p:nvPr>
        </p:nvSpPr>
        <p:spPr>
          <a:xfrm>
            <a:off x="2506950" y="883225"/>
            <a:ext cx="3866700" cy="2727900"/>
          </a:xfrm>
          <a:prstGeom prst="rect">
            <a:avLst/>
          </a:prstGeom>
        </p:spPr>
        <p:txBody>
          <a:bodyPr anchorCtr="0" anchor="t" bIns="91425" lIns="91425" spcFirstLastPara="1" rIns="91425" wrap="square" tIns="91425">
            <a:noAutofit/>
          </a:bodyPr>
          <a:lstStyle>
            <a:lvl1pPr indent="-330200" lvl="0" marL="457200">
              <a:spcBef>
                <a:spcPts val="0"/>
              </a:spcBef>
              <a:spcAft>
                <a:spcPts val="0"/>
              </a:spcAft>
              <a:buClr>
                <a:schemeClr val="lt1"/>
              </a:buClr>
              <a:buSzPts val="1600"/>
              <a:buFont typeface="Work Sans"/>
              <a:buChar char="●"/>
              <a:defRPr sz="1600"/>
            </a:lvl1pPr>
            <a:lvl2pPr indent="-330200" lvl="1" marL="914400">
              <a:spcBef>
                <a:spcPts val="0"/>
              </a:spcBef>
              <a:spcAft>
                <a:spcPts val="0"/>
              </a:spcAft>
              <a:buClr>
                <a:schemeClr val="lt1"/>
              </a:buClr>
              <a:buSzPts val="1600"/>
              <a:buFont typeface="Work Sans"/>
              <a:buChar char="○"/>
              <a:defRPr sz="1600"/>
            </a:lvl2pPr>
            <a:lvl3pPr indent="-330200" lvl="2" marL="1371600">
              <a:spcBef>
                <a:spcPts val="0"/>
              </a:spcBef>
              <a:spcAft>
                <a:spcPts val="0"/>
              </a:spcAft>
              <a:buClr>
                <a:schemeClr val="lt1"/>
              </a:buClr>
              <a:buSzPts val="1600"/>
              <a:buFont typeface="Work Sans"/>
              <a:buChar char="■"/>
              <a:defRPr sz="1600"/>
            </a:lvl3pPr>
            <a:lvl4pPr indent="-330200" lvl="3" marL="1828800">
              <a:spcBef>
                <a:spcPts val="0"/>
              </a:spcBef>
              <a:spcAft>
                <a:spcPts val="0"/>
              </a:spcAft>
              <a:buClr>
                <a:schemeClr val="lt1"/>
              </a:buClr>
              <a:buSzPts val="1600"/>
              <a:buFont typeface="Work Sans"/>
              <a:buChar char="●"/>
              <a:defRPr sz="1600"/>
            </a:lvl4pPr>
            <a:lvl5pPr indent="-330200" lvl="4" marL="2286000">
              <a:spcBef>
                <a:spcPts val="0"/>
              </a:spcBef>
              <a:spcAft>
                <a:spcPts val="0"/>
              </a:spcAft>
              <a:buClr>
                <a:schemeClr val="lt1"/>
              </a:buClr>
              <a:buSzPts val="1600"/>
              <a:buFont typeface="Work Sans"/>
              <a:buChar char="○"/>
              <a:defRPr sz="1600"/>
            </a:lvl5pPr>
            <a:lvl6pPr indent="-330200" lvl="5" marL="2743200">
              <a:spcBef>
                <a:spcPts val="0"/>
              </a:spcBef>
              <a:spcAft>
                <a:spcPts val="0"/>
              </a:spcAft>
              <a:buClr>
                <a:schemeClr val="lt1"/>
              </a:buClr>
              <a:buSzPts val="1600"/>
              <a:buFont typeface="Work Sans"/>
              <a:buChar char="■"/>
              <a:defRPr sz="1600"/>
            </a:lvl6pPr>
            <a:lvl7pPr indent="-330200" lvl="6" marL="3200400">
              <a:spcBef>
                <a:spcPts val="0"/>
              </a:spcBef>
              <a:spcAft>
                <a:spcPts val="0"/>
              </a:spcAft>
              <a:buClr>
                <a:schemeClr val="lt1"/>
              </a:buClr>
              <a:buSzPts val="1600"/>
              <a:buFont typeface="Work Sans"/>
              <a:buChar char="●"/>
              <a:defRPr sz="1600"/>
            </a:lvl7pPr>
            <a:lvl8pPr indent="-330200" lvl="7" marL="3657600">
              <a:spcBef>
                <a:spcPts val="0"/>
              </a:spcBef>
              <a:spcAft>
                <a:spcPts val="0"/>
              </a:spcAft>
              <a:buClr>
                <a:schemeClr val="lt1"/>
              </a:buClr>
              <a:buSzPts val="1600"/>
              <a:buFont typeface="Work Sans"/>
              <a:buChar char="○"/>
              <a:defRPr sz="1600"/>
            </a:lvl8pPr>
            <a:lvl9pPr indent="-330200" lvl="8" marL="4114800">
              <a:spcBef>
                <a:spcPts val="0"/>
              </a:spcBef>
              <a:spcAft>
                <a:spcPts val="0"/>
              </a:spcAft>
              <a:buClr>
                <a:schemeClr val="lt1"/>
              </a:buClr>
              <a:buSzPts val="1600"/>
              <a:buFont typeface="Work Sans"/>
              <a:buChar char="■"/>
              <a:defRPr sz="1600"/>
            </a:lvl9pPr>
          </a:lstStyle>
          <a:p/>
        </p:txBody>
      </p:sp>
      <p:sp>
        <p:nvSpPr>
          <p:cNvPr id="243" name="Google Shape;243;p33"/>
          <p:cNvSpPr txBox="1"/>
          <p:nvPr>
            <p:ph idx="3" type="title"/>
          </p:nvPr>
        </p:nvSpPr>
        <p:spPr>
          <a:xfrm>
            <a:off x="101700" y="901050"/>
            <a:ext cx="2269500" cy="15099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2400"/>
              <a:buFont typeface="Work Sans"/>
              <a:buNone/>
              <a:defRPr sz="2400"/>
            </a:lvl1pPr>
            <a:lvl2pPr lvl="1">
              <a:spcBef>
                <a:spcPts val="0"/>
              </a:spcBef>
              <a:spcAft>
                <a:spcPts val="0"/>
              </a:spcAft>
              <a:buClr>
                <a:schemeClr val="lt1"/>
              </a:buClr>
              <a:buSzPts val="2400"/>
              <a:buFont typeface="Work Sans"/>
              <a:buNone/>
              <a:defRPr sz="2400">
                <a:solidFill>
                  <a:schemeClr val="lt1"/>
                </a:solidFill>
              </a:defRPr>
            </a:lvl2pPr>
            <a:lvl3pPr lvl="2">
              <a:spcBef>
                <a:spcPts val="0"/>
              </a:spcBef>
              <a:spcAft>
                <a:spcPts val="0"/>
              </a:spcAft>
              <a:buClr>
                <a:schemeClr val="lt1"/>
              </a:buClr>
              <a:buSzPts val="2400"/>
              <a:buFont typeface="Work Sans"/>
              <a:buNone/>
              <a:defRPr sz="2400">
                <a:solidFill>
                  <a:schemeClr val="lt1"/>
                </a:solidFill>
              </a:defRPr>
            </a:lvl3pPr>
            <a:lvl4pPr lvl="3">
              <a:spcBef>
                <a:spcPts val="0"/>
              </a:spcBef>
              <a:spcAft>
                <a:spcPts val="0"/>
              </a:spcAft>
              <a:buClr>
                <a:schemeClr val="lt1"/>
              </a:buClr>
              <a:buSzPts val="2400"/>
              <a:buFont typeface="Work Sans"/>
              <a:buNone/>
              <a:defRPr sz="2400">
                <a:solidFill>
                  <a:schemeClr val="lt1"/>
                </a:solidFill>
              </a:defRPr>
            </a:lvl4pPr>
            <a:lvl5pPr lvl="4">
              <a:spcBef>
                <a:spcPts val="0"/>
              </a:spcBef>
              <a:spcAft>
                <a:spcPts val="0"/>
              </a:spcAft>
              <a:buClr>
                <a:schemeClr val="lt1"/>
              </a:buClr>
              <a:buSzPts val="2400"/>
              <a:buFont typeface="Work Sans"/>
              <a:buNone/>
              <a:defRPr sz="2400">
                <a:solidFill>
                  <a:schemeClr val="lt1"/>
                </a:solidFill>
              </a:defRPr>
            </a:lvl5pPr>
            <a:lvl6pPr lvl="5">
              <a:spcBef>
                <a:spcPts val="0"/>
              </a:spcBef>
              <a:spcAft>
                <a:spcPts val="0"/>
              </a:spcAft>
              <a:buClr>
                <a:schemeClr val="lt1"/>
              </a:buClr>
              <a:buSzPts val="2400"/>
              <a:buFont typeface="Work Sans"/>
              <a:buNone/>
              <a:defRPr sz="2400">
                <a:solidFill>
                  <a:schemeClr val="lt1"/>
                </a:solidFill>
              </a:defRPr>
            </a:lvl6pPr>
            <a:lvl7pPr lvl="6">
              <a:spcBef>
                <a:spcPts val="0"/>
              </a:spcBef>
              <a:spcAft>
                <a:spcPts val="0"/>
              </a:spcAft>
              <a:buClr>
                <a:schemeClr val="lt1"/>
              </a:buClr>
              <a:buSzPts val="2400"/>
              <a:buFont typeface="Work Sans"/>
              <a:buNone/>
              <a:defRPr sz="2400">
                <a:solidFill>
                  <a:schemeClr val="lt1"/>
                </a:solidFill>
              </a:defRPr>
            </a:lvl7pPr>
            <a:lvl8pPr lvl="7">
              <a:spcBef>
                <a:spcPts val="0"/>
              </a:spcBef>
              <a:spcAft>
                <a:spcPts val="0"/>
              </a:spcAft>
              <a:buClr>
                <a:schemeClr val="lt1"/>
              </a:buClr>
              <a:buSzPts val="2400"/>
              <a:buFont typeface="Work Sans"/>
              <a:buNone/>
              <a:defRPr sz="2400">
                <a:solidFill>
                  <a:schemeClr val="lt1"/>
                </a:solidFill>
              </a:defRPr>
            </a:lvl8pPr>
            <a:lvl9pPr lvl="8">
              <a:spcBef>
                <a:spcPts val="0"/>
              </a:spcBef>
              <a:spcAft>
                <a:spcPts val="0"/>
              </a:spcAft>
              <a:buClr>
                <a:schemeClr val="lt1"/>
              </a:buClr>
              <a:buSzPts val="2400"/>
              <a:buFont typeface="Work Sans"/>
              <a:buNone/>
              <a:defRPr sz="2400">
                <a:solidFill>
                  <a:schemeClr val="lt1"/>
                </a:solidFill>
              </a:defRPr>
            </a:lvl9pPr>
          </a:lstStyle>
          <a:p/>
        </p:txBody>
      </p:sp>
      <p:sp>
        <p:nvSpPr>
          <p:cNvPr id="244" name="Google Shape;244;p33"/>
          <p:cNvSpPr txBox="1"/>
          <p:nvPr>
            <p:ph idx="4"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245" name="Google Shape;245;p33"/>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chemeClr val="lt1"/>
                </a:solidFill>
              </a:defRPr>
            </a:lvl1pPr>
            <a:lvl2pPr lvl="1" rtl="0">
              <a:buNone/>
              <a:defRPr sz="800">
                <a:solidFill>
                  <a:schemeClr val="lt1"/>
                </a:solidFill>
              </a:defRPr>
            </a:lvl2pPr>
            <a:lvl3pPr lvl="2" rtl="0">
              <a:buNone/>
              <a:defRPr sz="800">
                <a:solidFill>
                  <a:schemeClr val="lt1"/>
                </a:solidFill>
              </a:defRPr>
            </a:lvl3pPr>
            <a:lvl4pPr lvl="3" rtl="0">
              <a:buNone/>
              <a:defRPr sz="800">
                <a:solidFill>
                  <a:schemeClr val="lt1"/>
                </a:solidFill>
              </a:defRPr>
            </a:lvl4pPr>
            <a:lvl5pPr lvl="4" rtl="0">
              <a:buNone/>
              <a:defRPr sz="800">
                <a:solidFill>
                  <a:schemeClr val="lt1"/>
                </a:solidFill>
              </a:defRPr>
            </a:lvl5pPr>
            <a:lvl6pPr lvl="5" rtl="0">
              <a:buNone/>
              <a:defRPr sz="800">
                <a:solidFill>
                  <a:schemeClr val="lt1"/>
                </a:solidFill>
              </a:defRPr>
            </a:lvl6pPr>
            <a:lvl7pPr lvl="6" rtl="0">
              <a:buNone/>
              <a:defRPr sz="800">
                <a:solidFill>
                  <a:schemeClr val="lt1"/>
                </a:solidFill>
              </a:defRPr>
            </a:lvl7pPr>
            <a:lvl8pPr lvl="7" rtl="0">
              <a:buNone/>
              <a:defRPr sz="800">
                <a:solidFill>
                  <a:schemeClr val="lt1"/>
                </a:solidFill>
              </a:defRPr>
            </a:lvl8pPr>
            <a:lvl9pPr lvl="8" rtl="0">
              <a:buNone/>
              <a:defRPr sz="8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246" name="Google Shape;246;p33"/>
          <p:cNvSpPr txBox="1"/>
          <p:nvPr>
            <p:ph idx="5" type="title"/>
          </p:nvPr>
        </p:nvSpPr>
        <p:spPr>
          <a:xfrm>
            <a:off x="6658265" y="1844009"/>
            <a:ext cx="2024100" cy="8814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3600"/>
              <a:buFont typeface="Work Sans"/>
              <a:buNone/>
              <a:defRPr sz="3600"/>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p:txBody>
      </p:sp>
      <p:sp>
        <p:nvSpPr>
          <p:cNvPr id="247" name="Google Shape;247;p33"/>
          <p:cNvSpPr txBox="1"/>
          <p:nvPr>
            <p:ph idx="6" type="subTitle"/>
          </p:nvPr>
        </p:nvSpPr>
        <p:spPr>
          <a:xfrm>
            <a:off x="6671415" y="2326209"/>
            <a:ext cx="2003700" cy="3093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100"/>
              <a:buFont typeface="Work Sans"/>
              <a:buNone/>
              <a:defRPr sz="11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8" name="Google Shape;248;p33"/>
          <p:cNvSpPr txBox="1"/>
          <p:nvPr>
            <p:ph idx="7" type="title"/>
          </p:nvPr>
        </p:nvSpPr>
        <p:spPr>
          <a:xfrm>
            <a:off x="6658265" y="2846809"/>
            <a:ext cx="2024100" cy="8814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3600"/>
              <a:buFont typeface="Work Sans"/>
              <a:buNone/>
              <a:defRPr sz="3600"/>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p:txBody>
      </p:sp>
      <p:sp>
        <p:nvSpPr>
          <p:cNvPr id="249" name="Google Shape;249;p33"/>
          <p:cNvSpPr txBox="1"/>
          <p:nvPr>
            <p:ph idx="8" type="subTitle"/>
          </p:nvPr>
        </p:nvSpPr>
        <p:spPr>
          <a:xfrm>
            <a:off x="6671415" y="3329009"/>
            <a:ext cx="2003700" cy="3093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100"/>
              <a:buFont typeface="Work Sans"/>
              <a:buNone/>
              <a:defRPr sz="11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0" name="Google Shape;250;p33"/>
          <p:cNvSpPr txBox="1"/>
          <p:nvPr>
            <p:ph idx="9" type="title"/>
          </p:nvPr>
        </p:nvSpPr>
        <p:spPr>
          <a:xfrm>
            <a:off x="6658265" y="3849609"/>
            <a:ext cx="2024100" cy="8814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3600"/>
              <a:buFont typeface="Work Sans"/>
              <a:buNone/>
              <a:defRPr sz="3600"/>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p:txBody>
      </p:sp>
      <p:sp>
        <p:nvSpPr>
          <p:cNvPr id="251" name="Google Shape;251;p33"/>
          <p:cNvSpPr txBox="1"/>
          <p:nvPr>
            <p:ph idx="13" type="subTitle"/>
          </p:nvPr>
        </p:nvSpPr>
        <p:spPr>
          <a:xfrm>
            <a:off x="6671415" y="4331809"/>
            <a:ext cx="2003700" cy="3093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100"/>
              <a:buFont typeface="Work Sans"/>
              <a:buNone/>
              <a:defRPr sz="11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2" name="Google Shape;252;p33"/>
          <p:cNvSpPr txBox="1"/>
          <p:nvPr/>
        </p:nvSpPr>
        <p:spPr>
          <a:xfrm>
            <a:off x="3821975" y="98779"/>
            <a:ext cx="426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Work Sans"/>
                <a:ea typeface="Work Sans"/>
                <a:cs typeface="Work Sans"/>
                <a:sym typeface="Work Sans"/>
              </a:rPr>
              <a:t>PRESENTATION NAME</a:t>
            </a:r>
            <a:endParaRPr sz="800">
              <a:solidFill>
                <a:schemeClr val="lt1"/>
              </a:solidFill>
              <a:latin typeface="Work Sans"/>
              <a:ea typeface="Work Sans"/>
              <a:cs typeface="Work Sans"/>
              <a:sym typeface="Work San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agenda">
  <p:cSld name="CUSTOM_10">
    <p:spTree>
      <p:nvGrpSpPr>
        <p:cNvPr id="253" name="Shape 253"/>
        <p:cNvGrpSpPr/>
        <p:nvPr/>
      </p:nvGrpSpPr>
      <p:grpSpPr>
        <a:xfrm>
          <a:off x="0" y="0"/>
          <a:ext cx="0" cy="0"/>
          <a:chOff x="0" y="0"/>
          <a:chExt cx="0" cy="0"/>
        </a:xfrm>
      </p:grpSpPr>
      <p:pic>
        <p:nvPicPr>
          <p:cNvPr descr="Abstract background." id="254" name="Google Shape;254;p34"/>
          <p:cNvPicPr preferRelativeResize="0"/>
          <p:nvPr/>
        </p:nvPicPr>
        <p:blipFill>
          <a:blip r:embed="rId2">
            <a:alphaModFix amt="70000"/>
          </a:blip>
          <a:stretch>
            <a:fillRect/>
          </a:stretch>
        </p:blipFill>
        <p:spPr>
          <a:xfrm>
            <a:off x="0" y="1"/>
            <a:ext cx="9144000" cy="5143500"/>
          </a:xfrm>
          <a:prstGeom prst="rect">
            <a:avLst/>
          </a:prstGeom>
          <a:noFill/>
          <a:ln>
            <a:noFill/>
          </a:ln>
        </p:spPr>
      </p:pic>
      <p:sp>
        <p:nvSpPr>
          <p:cNvPr id="255" name="Google Shape;255;p34"/>
          <p:cNvSpPr txBox="1"/>
          <p:nvPr>
            <p:ph idx="1" type="subTitle"/>
          </p:nvPr>
        </p:nvSpPr>
        <p:spPr>
          <a:xfrm>
            <a:off x="117187" y="1032979"/>
            <a:ext cx="935400" cy="3105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800"/>
              <a:buFont typeface="Work Sans"/>
              <a:buNone/>
              <a:defRPr>
                <a:latin typeface="Work Sans"/>
                <a:ea typeface="Work Sans"/>
                <a:cs typeface="Work Sans"/>
                <a:sym typeface="Work Sans"/>
              </a:defRPr>
            </a:lvl1pPr>
            <a:lvl2pPr lvl="1">
              <a:lnSpc>
                <a:spcPct val="80000"/>
              </a:lnSpc>
              <a:spcBef>
                <a:spcPts val="0"/>
              </a:spcBef>
              <a:spcAft>
                <a:spcPts val="0"/>
              </a:spcAft>
              <a:buClr>
                <a:schemeClr val="lt1"/>
              </a:buClr>
              <a:buSzPts val="800"/>
              <a:buFont typeface="Work Sans"/>
              <a:buNone/>
              <a:defRPr sz="800">
                <a:solidFill>
                  <a:schemeClr val="lt1"/>
                </a:solidFill>
              </a:defRPr>
            </a:lvl2pPr>
            <a:lvl3pPr lvl="2">
              <a:lnSpc>
                <a:spcPct val="80000"/>
              </a:lnSpc>
              <a:spcBef>
                <a:spcPts val="0"/>
              </a:spcBef>
              <a:spcAft>
                <a:spcPts val="0"/>
              </a:spcAft>
              <a:buClr>
                <a:schemeClr val="lt1"/>
              </a:buClr>
              <a:buSzPts val="800"/>
              <a:buFont typeface="Work Sans"/>
              <a:buNone/>
              <a:defRPr sz="800">
                <a:solidFill>
                  <a:schemeClr val="lt1"/>
                </a:solidFill>
              </a:defRPr>
            </a:lvl3pPr>
            <a:lvl4pPr lvl="3">
              <a:lnSpc>
                <a:spcPct val="80000"/>
              </a:lnSpc>
              <a:spcBef>
                <a:spcPts val="0"/>
              </a:spcBef>
              <a:spcAft>
                <a:spcPts val="0"/>
              </a:spcAft>
              <a:buClr>
                <a:schemeClr val="lt1"/>
              </a:buClr>
              <a:buSzPts val="800"/>
              <a:buFont typeface="Work Sans"/>
              <a:buNone/>
              <a:defRPr sz="800">
                <a:solidFill>
                  <a:schemeClr val="lt1"/>
                </a:solidFill>
              </a:defRPr>
            </a:lvl4pPr>
            <a:lvl5pPr lvl="4">
              <a:lnSpc>
                <a:spcPct val="80000"/>
              </a:lnSpc>
              <a:spcBef>
                <a:spcPts val="0"/>
              </a:spcBef>
              <a:spcAft>
                <a:spcPts val="0"/>
              </a:spcAft>
              <a:buClr>
                <a:schemeClr val="lt1"/>
              </a:buClr>
              <a:buSzPts val="800"/>
              <a:buFont typeface="Work Sans"/>
              <a:buNone/>
              <a:defRPr sz="800">
                <a:solidFill>
                  <a:schemeClr val="lt1"/>
                </a:solidFill>
              </a:defRPr>
            </a:lvl5pPr>
            <a:lvl6pPr lvl="5">
              <a:lnSpc>
                <a:spcPct val="80000"/>
              </a:lnSpc>
              <a:spcBef>
                <a:spcPts val="0"/>
              </a:spcBef>
              <a:spcAft>
                <a:spcPts val="0"/>
              </a:spcAft>
              <a:buClr>
                <a:schemeClr val="lt1"/>
              </a:buClr>
              <a:buSzPts val="800"/>
              <a:buFont typeface="Work Sans"/>
              <a:buNone/>
              <a:defRPr sz="800">
                <a:solidFill>
                  <a:schemeClr val="lt1"/>
                </a:solidFill>
              </a:defRPr>
            </a:lvl6pPr>
            <a:lvl7pPr lvl="6">
              <a:lnSpc>
                <a:spcPct val="80000"/>
              </a:lnSpc>
              <a:spcBef>
                <a:spcPts val="0"/>
              </a:spcBef>
              <a:spcAft>
                <a:spcPts val="0"/>
              </a:spcAft>
              <a:buClr>
                <a:schemeClr val="lt1"/>
              </a:buClr>
              <a:buSzPts val="800"/>
              <a:buFont typeface="Work Sans"/>
              <a:buNone/>
              <a:defRPr sz="800">
                <a:solidFill>
                  <a:schemeClr val="lt1"/>
                </a:solidFill>
              </a:defRPr>
            </a:lvl7pPr>
            <a:lvl8pPr lvl="7">
              <a:lnSpc>
                <a:spcPct val="80000"/>
              </a:lnSpc>
              <a:spcBef>
                <a:spcPts val="0"/>
              </a:spcBef>
              <a:spcAft>
                <a:spcPts val="0"/>
              </a:spcAft>
              <a:buClr>
                <a:schemeClr val="lt1"/>
              </a:buClr>
              <a:buSzPts val="800"/>
              <a:buFont typeface="Work Sans"/>
              <a:buNone/>
              <a:defRPr sz="800">
                <a:solidFill>
                  <a:schemeClr val="lt1"/>
                </a:solidFill>
              </a:defRPr>
            </a:lvl8pPr>
            <a:lvl9pPr lvl="8">
              <a:lnSpc>
                <a:spcPct val="80000"/>
              </a:lnSpc>
              <a:spcBef>
                <a:spcPts val="0"/>
              </a:spcBef>
              <a:spcAft>
                <a:spcPts val="0"/>
              </a:spcAft>
              <a:buClr>
                <a:schemeClr val="lt1"/>
              </a:buClr>
              <a:buSzPts val="800"/>
              <a:buFont typeface="Work Sans"/>
              <a:buNone/>
              <a:defRPr sz="800">
                <a:solidFill>
                  <a:schemeClr val="lt1"/>
                </a:solidFill>
              </a:defRPr>
            </a:lvl9pPr>
          </a:lstStyle>
          <a:p/>
        </p:txBody>
      </p:sp>
      <p:sp>
        <p:nvSpPr>
          <p:cNvPr id="256" name="Google Shape;256;p34"/>
          <p:cNvSpPr txBox="1"/>
          <p:nvPr>
            <p:ph idx="2" type="body"/>
          </p:nvPr>
        </p:nvSpPr>
        <p:spPr>
          <a:xfrm>
            <a:off x="1062076" y="1050728"/>
            <a:ext cx="8000400" cy="3618000"/>
          </a:xfrm>
          <a:prstGeom prst="rect">
            <a:avLst/>
          </a:prstGeom>
        </p:spPr>
        <p:txBody>
          <a:bodyPr anchorCtr="0" anchor="t" bIns="91425" lIns="91425" spcFirstLastPara="1" rIns="91425" wrap="square" tIns="91425">
            <a:noAutofit/>
          </a:bodyPr>
          <a:lstStyle>
            <a:lvl1pPr indent="-514350" lvl="0" marL="457200">
              <a:lnSpc>
                <a:spcPct val="70000"/>
              </a:lnSpc>
              <a:spcBef>
                <a:spcPts val="0"/>
              </a:spcBef>
              <a:spcAft>
                <a:spcPts val="0"/>
              </a:spcAft>
              <a:buClr>
                <a:schemeClr val="lt1"/>
              </a:buClr>
              <a:buSzPts val="4500"/>
              <a:buFont typeface="Work Sans Medium"/>
              <a:buChar char="●"/>
              <a:defRPr sz="4500">
                <a:latin typeface="Work Sans Medium"/>
                <a:ea typeface="Work Sans Medium"/>
                <a:cs typeface="Work Sans Medium"/>
                <a:sym typeface="Work Sans Medium"/>
              </a:defRPr>
            </a:lvl1pPr>
            <a:lvl2pPr indent="-514350" lvl="1" marL="914400">
              <a:lnSpc>
                <a:spcPct val="70000"/>
              </a:lnSpc>
              <a:spcBef>
                <a:spcPts val="0"/>
              </a:spcBef>
              <a:spcAft>
                <a:spcPts val="0"/>
              </a:spcAft>
              <a:buClr>
                <a:schemeClr val="lt1"/>
              </a:buClr>
              <a:buSzPts val="4500"/>
              <a:buFont typeface="Work Sans Medium"/>
              <a:buChar char="○"/>
              <a:defRPr sz="4500">
                <a:latin typeface="Work Sans Medium"/>
                <a:ea typeface="Work Sans Medium"/>
                <a:cs typeface="Work Sans Medium"/>
                <a:sym typeface="Work Sans Medium"/>
              </a:defRPr>
            </a:lvl2pPr>
            <a:lvl3pPr indent="-514350" lvl="2" marL="1371600">
              <a:lnSpc>
                <a:spcPct val="70000"/>
              </a:lnSpc>
              <a:spcBef>
                <a:spcPts val="0"/>
              </a:spcBef>
              <a:spcAft>
                <a:spcPts val="0"/>
              </a:spcAft>
              <a:buClr>
                <a:schemeClr val="lt1"/>
              </a:buClr>
              <a:buSzPts val="4500"/>
              <a:buFont typeface="Work Sans Medium"/>
              <a:buChar char="■"/>
              <a:defRPr sz="4500">
                <a:latin typeface="Work Sans Medium"/>
                <a:ea typeface="Work Sans Medium"/>
                <a:cs typeface="Work Sans Medium"/>
                <a:sym typeface="Work Sans Medium"/>
              </a:defRPr>
            </a:lvl3pPr>
            <a:lvl4pPr indent="-514350" lvl="3" marL="1828800">
              <a:lnSpc>
                <a:spcPct val="70000"/>
              </a:lnSpc>
              <a:spcBef>
                <a:spcPts val="0"/>
              </a:spcBef>
              <a:spcAft>
                <a:spcPts val="0"/>
              </a:spcAft>
              <a:buClr>
                <a:schemeClr val="lt1"/>
              </a:buClr>
              <a:buSzPts val="4500"/>
              <a:buFont typeface="Work Sans Medium"/>
              <a:buChar char="●"/>
              <a:defRPr sz="4500">
                <a:latin typeface="Work Sans Medium"/>
                <a:ea typeface="Work Sans Medium"/>
                <a:cs typeface="Work Sans Medium"/>
                <a:sym typeface="Work Sans Medium"/>
              </a:defRPr>
            </a:lvl4pPr>
            <a:lvl5pPr indent="-514350" lvl="4" marL="2286000">
              <a:lnSpc>
                <a:spcPct val="70000"/>
              </a:lnSpc>
              <a:spcBef>
                <a:spcPts val="0"/>
              </a:spcBef>
              <a:spcAft>
                <a:spcPts val="0"/>
              </a:spcAft>
              <a:buClr>
                <a:schemeClr val="lt1"/>
              </a:buClr>
              <a:buSzPts val="4500"/>
              <a:buFont typeface="Work Sans Medium"/>
              <a:buChar char="○"/>
              <a:defRPr sz="4500">
                <a:latin typeface="Work Sans Medium"/>
                <a:ea typeface="Work Sans Medium"/>
                <a:cs typeface="Work Sans Medium"/>
                <a:sym typeface="Work Sans Medium"/>
              </a:defRPr>
            </a:lvl5pPr>
            <a:lvl6pPr indent="-514350" lvl="5" marL="2743200">
              <a:lnSpc>
                <a:spcPct val="70000"/>
              </a:lnSpc>
              <a:spcBef>
                <a:spcPts val="0"/>
              </a:spcBef>
              <a:spcAft>
                <a:spcPts val="0"/>
              </a:spcAft>
              <a:buClr>
                <a:schemeClr val="lt1"/>
              </a:buClr>
              <a:buSzPts val="4500"/>
              <a:buFont typeface="Work Sans Medium"/>
              <a:buChar char="■"/>
              <a:defRPr sz="4500">
                <a:latin typeface="Work Sans Medium"/>
                <a:ea typeface="Work Sans Medium"/>
                <a:cs typeface="Work Sans Medium"/>
                <a:sym typeface="Work Sans Medium"/>
              </a:defRPr>
            </a:lvl6pPr>
            <a:lvl7pPr indent="-514350" lvl="6" marL="3200400">
              <a:lnSpc>
                <a:spcPct val="70000"/>
              </a:lnSpc>
              <a:spcBef>
                <a:spcPts val="0"/>
              </a:spcBef>
              <a:spcAft>
                <a:spcPts val="0"/>
              </a:spcAft>
              <a:buClr>
                <a:schemeClr val="lt1"/>
              </a:buClr>
              <a:buSzPts val="4500"/>
              <a:buFont typeface="Work Sans Medium"/>
              <a:buChar char="●"/>
              <a:defRPr sz="4500">
                <a:latin typeface="Work Sans Medium"/>
                <a:ea typeface="Work Sans Medium"/>
                <a:cs typeface="Work Sans Medium"/>
                <a:sym typeface="Work Sans Medium"/>
              </a:defRPr>
            </a:lvl7pPr>
            <a:lvl8pPr indent="-514350" lvl="7" marL="3657600">
              <a:lnSpc>
                <a:spcPct val="70000"/>
              </a:lnSpc>
              <a:spcBef>
                <a:spcPts val="0"/>
              </a:spcBef>
              <a:spcAft>
                <a:spcPts val="0"/>
              </a:spcAft>
              <a:buClr>
                <a:schemeClr val="lt1"/>
              </a:buClr>
              <a:buSzPts val="4500"/>
              <a:buFont typeface="Work Sans Medium"/>
              <a:buChar char="○"/>
              <a:defRPr sz="4500">
                <a:latin typeface="Work Sans Medium"/>
                <a:ea typeface="Work Sans Medium"/>
                <a:cs typeface="Work Sans Medium"/>
                <a:sym typeface="Work Sans Medium"/>
              </a:defRPr>
            </a:lvl8pPr>
            <a:lvl9pPr indent="-514350" lvl="8" marL="4114800">
              <a:lnSpc>
                <a:spcPct val="70000"/>
              </a:lnSpc>
              <a:spcBef>
                <a:spcPts val="0"/>
              </a:spcBef>
              <a:spcAft>
                <a:spcPts val="0"/>
              </a:spcAft>
              <a:buClr>
                <a:schemeClr val="lt1"/>
              </a:buClr>
              <a:buSzPts val="4500"/>
              <a:buFont typeface="Work Sans Medium"/>
              <a:buChar char="■"/>
              <a:defRPr sz="4500">
                <a:latin typeface="Work Sans Medium"/>
                <a:ea typeface="Work Sans Medium"/>
                <a:cs typeface="Work Sans Medium"/>
                <a:sym typeface="Work Sans Medium"/>
              </a:defRPr>
            </a:lvl9pPr>
          </a:lstStyle>
          <a:p/>
        </p:txBody>
      </p:sp>
      <p:sp>
        <p:nvSpPr>
          <p:cNvPr id="257" name="Google Shape;257;p34"/>
          <p:cNvSpPr txBox="1"/>
          <p:nvPr>
            <p:ph idx="3"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258" name="Google Shape;258;p34"/>
          <p:cNvSpPr txBox="1"/>
          <p:nvPr>
            <p:ph idx="4" type="subTitle"/>
          </p:nvPr>
        </p:nvSpPr>
        <p:spPr>
          <a:xfrm>
            <a:off x="117187" y="4383915"/>
            <a:ext cx="935400" cy="3105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800"/>
              <a:buFont typeface="Work Sans"/>
              <a:buNone/>
              <a:defRPr>
                <a:latin typeface="Work Sans"/>
                <a:ea typeface="Work Sans"/>
                <a:cs typeface="Work Sans"/>
                <a:sym typeface="Work Sans"/>
              </a:defRPr>
            </a:lvl1pPr>
            <a:lvl2pPr lvl="1">
              <a:lnSpc>
                <a:spcPct val="80000"/>
              </a:lnSpc>
              <a:spcBef>
                <a:spcPts val="0"/>
              </a:spcBef>
              <a:spcAft>
                <a:spcPts val="0"/>
              </a:spcAft>
              <a:buClr>
                <a:schemeClr val="lt1"/>
              </a:buClr>
              <a:buSzPts val="800"/>
              <a:buFont typeface="Work Sans"/>
              <a:buNone/>
              <a:defRPr sz="800">
                <a:solidFill>
                  <a:schemeClr val="lt1"/>
                </a:solidFill>
              </a:defRPr>
            </a:lvl2pPr>
            <a:lvl3pPr lvl="2">
              <a:lnSpc>
                <a:spcPct val="80000"/>
              </a:lnSpc>
              <a:spcBef>
                <a:spcPts val="0"/>
              </a:spcBef>
              <a:spcAft>
                <a:spcPts val="0"/>
              </a:spcAft>
              <a:buClr>
                <a:schemeClr val="lt1"/>
              </a:buClr>
              <a:buSzPts val="800"/>
              <a:buFont typeface="Work Sans"/>
              <a:buNone/>
              <a:defRPr sz="800">
                <a:solidFill>
                  <a:schemeClr val="lt1"/>
                </a:solidFill>
              </a:defRPr>
            </a:lvl3pPr>
            <a:lvl4pPr lvl="3">
              <a:lnSpc>
                <a:spcPct val="80000"/>
              </a:lnSpc>
              <a:spcBef>
                <a:spcPts val="0"/>
              </a:spcBef>
              <a:spcAft>
                <a:spcPts val="0"/>
              </a:spcAft>
              <a:buClr>
                <a:schemeClr val="lt1"/>
              </a:buClr>
              <a:buSzPts val="800"/>
              <a:buFont typeface="Work Sans"/>
              <a:buNone/>
              <a:defRPr sz="800">
                <a:solidFill>
                  <a:schemeClr val="lt1"/>
                </a:solidFill>
              </a:defRPr>
            </a:lvl4pPr>
            <a:lvl5pPr lvl="4">
              <a:lnSpc>
                <a:spcPct val="80000"/>
              </a:lnSpc>
              <a:spcBef>
                <a:spcPts val="0"/>
              </a:spcBef>
              <a:spcAft>
                <a:spcPts val="0"/>
              </a:spcAft>
              <a:buClr>
                <a:schemeClr val="lt1"/>
              </a:buClr>
              <a:buSzPts val="800"/>
              <a:buFont typeface="Work Sans"/>
              <a:buNone/>
              <a:defRPr sz="800">
                <a:solidFill>
                  <a:schemeClr val="lt1"/>
                </a:solidFill>
              </a:defRPr>
            </a:lvl5pPr>
            <a:lvl6pPr lvl="5">
              <a:lnSpc>
                <a:spcPct val="80000"/>
              </a:lnSpc>
              <a:spcBef>
                <a:spcPts val="0"/>
              </a:spcBef>
              <a:spcAft>
                <a:spcPts val="0"/>
              </a:spcAft>
              <a:buClr>
                <a:schemeClr val="lt1"/>
              </a:buClr>
              <a:buSzPts val="800"/>
              <a:buFont typeface="Work Sans"/>
              <a:buNone/>
              <a:defRPr sz="800">
                <a:solidFill>
                  <a:schemeClr val="lt1"/>
                </a:solidFill>
              </a:defRPr>
            </a:lvl6pPr>
            <a:lvl7pPr lvl="6">
              <a:lnSpc>
                <a:spcPct val="80000"/>
              </a:lnSpc>
              <a:spcBef>
                <a:spcPts val="0"/>
              </a:spcBef>
              <a:spcAft>
                <a:spcPts val="0"/>
              </a:spcAft>
              <a:buClr>
                <a:schemeClr val="lt1"/>
              </a:buClr>
              <a:buSzPts val="800"/>
              <a:buFont typeface="Work Sans"/>
              <a:buNone/>
              <a:defRPr sz="800">
                <a:solidFill>
                  <a:schemeClr val="lt1"/>
                </a:solidFill>
              </a:defRPr>
            </a:lvl7pPr>
            <a:lvl8pPr lvl="7">
              <a:lnSpc>
                <a:spcPct val="80000"/>
              </a:lnSpc>
              <a:spcBef>
                <a:spcPts val="0"/>
              </a:spcBef>
              <a:spcAft>
                <a:spcPts val="0"/>
              </a:spcAft>
              <a:buClr>
                <a:schemeClr val="lt1"/>
              </a:buClr>
              <a:buSzPts val="800"/>
              <a:buFont typeface="Work Sans"/>
              <a:buNone/>
              <a:defRPr sz="800">
                <a:solidFill>
                  <a:schemeClr val="lt1"/>
                </a:solidFill>
              </a:defRPr>
            </a:lvl8pPr>
            <a:lvl9pPr lvl="8">
              <a:lnSpc>
                <a:spcPct val="80000"/>
              </a:lnSpc>
              <a:spcBef>
                <a:spcPts val="0"/>
              </a:spcBef>
              <a:spcAft>
                <a:spcPts val="0"/>
              </a:spcAft>
              <a:buClr>
                <a:schemeClr val="lt1"/>
              </a:buClr>
              <a:buSzPts val="800"/>
              <a:buFont typeface="Work Sans"/>
              <a:buNone/>
              <a:defRPr sz="800">
                <a:solidFill>
                  <a:schemeClr val="lt1"/>
                </a:solidFill>
              </a:defRPr>
            </a:lvl9pPr>
          </a:lstStyle>
          <a:p/>
        </p:txBody>
      </p:sp>
      <p:sp>
        <p:nvSpPr>
          <p:cNvPr id="259" name="Google Shape;259;p34"/>
          <p:cNvSpPr txBox="1"/>
          <p:nvPr>
            <p:ph idx="5" type="subTitle"/>
          </p:nvPr>
        </p:nvSpPr>
        <p:spPr>
          <a:xfrm>
            <a:off x="117187" y="1511684"/>
            <a:ext cx="935400" cy="3105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800"/>
              <a:buFont typeface="Work Sans"/>
              <a:buNone/>
              <a:defRPr>
                <a:latin typeface="Work Sans"/>
                <a:ea typeface="Work Sans"/>
                <a:cs typeface="Work Sans"/>
                <a:sym typeface="Work Sans"/>
              </a:defRPr>
            </a:lvl1pPr>
            <a:lvl2pPr lvl="1">
              <a:lnSpc>
                <a:spcPct val="80000"/>
              </a:lnSpc>
              <a:spcBef>
                <a:spcPts val="0"/>
              </a:spcBef>
              <a:spcAft>
                <a:spcPts val="0"/>
              </a:spcAft>
              <a:buClr>
                <a:schemeClr val="lt1"/>
              </a:buClr>
              <a:buSzPts val="800"/>
              <a:buFont typeface="Work Sans"/>
              <a:buNone/>
              <a:defRPr sz="800">
                <a:solidFill>
                  <a:schemeClr val="lt1"/>
                </a:solidFill>
              </a:defRPr>
            </a:lvl2pPr>
            <a:lvl3pPr lvl="2">
              <a:lnSpc>
                <a:spcPct val="80000"/>
              </a:lnSpc>
              <a:spcBef>
                <a:spcPts val="0"/>
              </a:spcBef>
              <a:spcAft>
                <a:spcPts val="0"/>
              </a:spcAft>
              <a:buClr>
                <a:schemeClr val="lt1"/>
              </a:buClr>
              <a:buSzPts val="800"/>
              <a:buFont typeface="Work Sans"/>
              <a:buNone/>
              <a:defRPr sz="800">
                <a:solidFill>
                  <a:schemeClr val="lt1"/>
                </a:solidFill>
              </a:defRPr>
            </a:lvl3pPr>
            <a:lvl4pPr lvl="3">
              <a:lnSpc>
                <a:spcPct val="80000"/>
              </a:lnSpc>
              <a:spcBef>
                <a:spcPts val="0"/>
              </a:spcBef>
              <a:spcAft>
                <a:spcPts val="0"/>
              </a:spcAft>
              <a:buClr>
                <a:schemeClr val="lt1"/>
              </a:buClr>
              <a:buSzPts val="800"/>
              <a:buFont typeface="Work Sans"/>
              <a:buNone/>
              <a:defRPr sz="800">
                <a:solidFill>
                  <a:schemeClr val="lt1"/>
                </a:solidFill>
              </a:defRPr>
            </a:lvl4pPr>
            <a:lvl5pPr lvl="4">
              <a:lnSpc>
                <a:spcPct val="80000"/>
              </a:lnSpc>
              <a:spcBef>
                <a:spcPts val="0"/>
              </a:spcBef>
              <a:spcAft>
                <a:spcPts val="0"/>
              </a:spcAft>
              <a:buClr>
                <a:schemeClr val="lt1"/>
              </a:buClr>
              <a:buSzPts val="800"/>
              <a:buFont typeface="Work Sans"/>
              <a:buNone/>
              <a:defRPr sz="800">
                <a:solidFill>
                  <a:schemeClr val="lt1"/>
                </a:solidFill>
              </a:defRPr>
            </a:lvl5pPr>
            <a:lvl6pPr lvl="5">
              <a:lnSpc>
                <a:spcPct val="80000"/>
              </a:lnSpc>
              <a:spcBef>
                <a:spcPts val="0"/>
              </a:spcBef>
              <a:spcAft>
                <a:spcPts val="0"/>
              </a:spcAft>
              <a:buClr>
                <a:schemeClr val="lt1"/>
              </a:buClr>
              <a:buSzPts val="800"/>
              <a:buFont typeface="Work Sans"/>
              <a:buNone/>
              <a:defRPr sz="800">
                <a:solidFill>
                  <a:schemeClr val="lt1"/>
                </a:solidFill>
              </a:defRPr>
            </a:lvl6pPr>
            <a:lvl7pPr lvl="6">
              <a:lnSpc>
                <a:spcPct val="80000"/>
              </a:lnSpc>
              <a:spcBef>
                <a:spcPts val="0"/>
              </a:spcBef>
              <a:spcAft>
                <a:spcPts val="0"/>
              </a:spcAft>
              <a:buClr>
                <a:schemeClr val="lt1"/>
              </a:buClr>
              <a:buSzPts val="800"/>
              <a:buFont typeface="Work Sans"/>
              <a:buNone/>
              <a:defRPr sz="800">
                <a:solidFill>
                  <a:schemeClr val="lt1"/>
                </a:solidFill>
              </a:defRPr>
            </a:lvl7pPr>
            <a:lvl8pPr lvl="7">
              <a:lnSpc>
                <a:spcPct val="80000"/>
              </a:lnSpc>
              <a:spcBef>
                <a:spcPts val="0"/>
              </a:spcBef>
              <a:spcAft>
                <a:spcPts val="0"/>
              </a:spcAft>
              <a:buClr>
                <a:schemeClr val="lt1"/>
              </a:buClr>
              <a:buSzPts val="800"/>
              <a:buFont typeface="Work Sans"/>
              <a:buNone/>
              <a:defRPr sz="800">
                <a:solidFill>
                  <a:schemeClr val="lt1"/>
                </a:solidFill>
              </a:defRPr>
            </a:lvl8pPr>
            <a:lvl9pPr lvl="8">
              <a:lnSpc>
                <a:spcPct val="80000"/>
              </a:lnSpc>
              <a:spcBef>
                <a:spcPts val="0"/>
              </a:spcBef>
              <a:spcAft>
                <a:spcPts val="0"/>
              </a:spcAft>
              <a:buClr>
                <a:schemeClr val="lt1"/>
              </a:buClr>
              <a:buSzPts val="800"/>
              <a:buFont typeface="Work Sans"/>
              <a:buNone/>
              <a:defRPr sz="800">
                <a:solidFill>
                  <a:schemeClr val="lt1"/>
                </a:solidFill>
              </a:defRPr>
            </a:lvl9pPr>
          </a:lstStyle>
          <a:p/>
        </p:txBody>
      </p:sp>
      <p:sp>
        <p:nvSpPr>
          <p:cNvPr id="260" name="Google Shape;260;p34"/>
          <p:cNvSpPr txBox="1"/>
          <p:nvPr>
            <p:ph idx="6" type="subTitle"/>
          </p:nvPr>
        </p:nvSpPr>
        <p:spPr>
          <a:xfrm>
            <a:off x="117187" y="1990389"/>
            <a:ext cx="935400" cy="3105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800"/>
              <a:buFont typeface="Work Sans"/>
              <a:buNone/>
              <a:defRPr>
                <a:latin typeface="Work Sans"/>
                <a:ea typeface="Work Sans"/>
                <a:cs typeface="Work Sans"/>
                <a:sym typeface="Work Sans"/>
              </a:defRPr>
            </a:lvl1pPr>
            <a:lvl2pPr lvl="1">
              <a:lnSpc>
                <a:spcPct val="80000"/>
              </a:lnSpc>
              <a:spcBef>
                <a:spcPts val="0"/>
              </a:spcBef>
              <a:spcAft>
                <a:spcPts val="0"/>
              </a:spcAft>
              <a:buClr>
                <a:schemeClr val="lt1"/>
              </a:buClr>
              <a:buSzPts val="800"/>
              <a:buFont typeface="Work Sans"/>
              <a:buNone/>
              <a:defRPr sz="800">
                <a:solidFill>
                  <a:schemeClr val="lt1"/>
                </a:solidFill>
              </a:defRPr>
            </a:lvl2pPr>
            <a:lvl3pPr lvl="2">
              <a:lnSpc>
                <a:spcPct val="80000"/>
              </a:lnSpc>
              <a:spcBef>
                <a:spcPts val="0"/>
              </a:spcBef>
              <a:spcAft>
                <a:spcPts val="0"/>
              </a:spcAft>
              <a:buClr>
                <a:schemeClr val="lt1"/>
              </a:buClr>
              <a:buSzPts val="800"/>
              <a:buFont typeface="Work Sans"/>
              <a:buNone/>
              <a:defRPr sz="800">
                <a:solidFill>
                  <a:schemeClr val="lt1"/>
                </a:solidFill>
              </a:defRPr>
            </a:lvl3pPr>
            <a:lvl4pPr lvl="3">
              <a:lnSpc>
                <a:spcPct val="80000"/>
              </a:lnSpc>
              <a:spcBef>
                <a:spcPts val="0"/>
              </a:spcBef>
              <a:spcAft>
                <a:spcPts val="0"/>
              </a:spcAft>
              <a:buClr>
                <a:schemeClr val="lt1"/>
              </a:buClr>
              <a:buSzPts val="800"/>
              <a:buFont typeface="Work Sans"/>
              <a:buNone/>
              <a:defRPr sz="800">
                <a:solidFill>
                  <a:schemeClr val="lt1"/>
                </a:solidFill>
              </a:defRPr>
            </a:lvl4pPr>
            <a:lvl5pPr lvl="4">
              <a:lnSpc>
                <a:spcPct val="80000"/>
              </a:lnSpc>
              <a:spcBef>
                <a:spcPts val="0"/>
              </a:spcBef>
              <a:spcAft>
                <a:spcPts val="0"/>
              </a:spcAft>
              <a:buClr>
                <a:schemeClr val="lt1"/>
              </a:buClr>
              <a:buSzPts val="800"/>
              <a:buFont typeface="Work Sans"/>
              <a:buNone/>
              <a:defRPr sz="800">
                <a:solidFill>
                  <a:schemeClr val="lt1"/>
                </a:solidFill>
              </a:defRPr>
            </a:lvl5pPr>
            <a:lvl6pPr lvl="5">
              <a:lnSpc>
                <a:spcPct val="80000"/>
              </a:lnSpc>
              <a:spcBef>
                <a:spcPts val="0"/>
              </a:spcBef>
              <a:spcAft>
                <a:spcPts val="0"/>
              </a:spcAft>
              <a:buClr>
                <a:schemeClr val="lt1"/>
              </a:buClr>
              <a:buSzPts val="800"/>
              <a:buFont typeface="Work Sans"/>
              <a:buNone/>
              <a:defRPr sz="800">
                <a:solidFill>
                  <a:schemeClr val="lt1"/>
                </a:solidFill>
              </a:defRPr>
            </a:lvl6pPr>
            <a:lvl7pPr lvl="6">
              <a:lnSpc>
                <a:spcPct val="80000"/>
              </a:lnSpc>
              <a:spcBef>
                <a:spcPts val="0"/>
              </a:spcBef>
              <a:spcAft>
                <a:spcPts val="0"/>
              </a:spcAft>
              <a:buClr>
                <a:schemeClr val="lt1"/>
              </a:buClr>
              <a:buSzPts val="800"/>
              <a:buFont typeface="Work Sans"/>
              <a:buNone/>
              <a:defRPr sz="800">
                <a:solidFill>
                  <a:schemeClr val="lt1"/>
                </a:solidFill>
              </a:defRPr>
            </a:lvl7pPr>
            <a:lvl8pPr lvl="7">
              <a:lnSpc>
                <a:spcPct val="80000"/>
              </a:lnSpc>
              <a:spcBef>
                <a:spcPts val="0"/>
              </a:spcBef>
              <a:spcAft>
                <a:spcPts val="0"/>
              </a:spcAft>
              <a:buClr>
                <a:schemeClr val="lt1"/>
              </a:buClr>
              <a:buSzPts val="800"/>
              <a:buFont typeface="Work Sans"/>
              <a:buNone/>
              <a:defRPr sz="800">
                <a:solidFill>
                  <a:schemeClr val="lt1"/>
                </a:solidFill>
              </a:defRPr>
            </a:lvl8pPr>
            <a:lvl9pPr lvl="8">
              <a:lnSpc>
                <a:spcPct val="80000"/>
              </a:lnSpc>
              <a:spcBef>
                <a:spcPts val="0"/>
              </a:spcBef>
              <a:spcAft>
                <a:spcPts val="0"/>
              </a:spcAft>
              <a:buClr>
                <a:schemeClr val="lt1"/>
              </a:buClr>
              <a:buSzPts val="800"/>
              <a:buFont typeface="Work Sans"/>
              <a:buNone/>
              <a:defRPr sz="800">
                <a:solidFill>
                  <a:schemeClr val="lt1"/>
                </a:solidFill>
              </a:defRPr>
            </a:lvl9pPr>
          </a:lstStyle>
          <a:p/>
        </p:txBody>
      </p:sp>
      <p:sp>
        <p:nvSpPr>
          <p:cNvPr id="261" name="Google Shape;261;p34"/>
          <p:cNvSpPr txBox="1"/>
          <p:nvPr>
            <p:ph idx="7" type="subTitle"/>
          </p:nvPr>
        </p:nvSpPr>
        <p:spPr>
          <a:xfrm>
            <a:off x="117187" y="2469095"/>
            <a:ext cx="935400" cy="3105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800"/>
              <a:buFont typeface="Work Sans"/>
              <a:buNone/>
              <a:defRPr>
                <a:latin typeface="Work Sans"/>
                <a:ea typeface="Work Sans"/>
                <a:cs typeface="Work Sans"/>
                <a:sym typeface="Work Sans"/>
              </a:defRPr>
            </a:lvl1pPr>
            <a:lvl2pPr lvl="1">
              <a:lnSpc>
                <a:spcPct val="80000"/>
              </a:lnSpc>
              <a:spcBef>
                <a:spcPts val="0"/>
              </a:spcBef>
              <a:spcAft>
                <a:spcPts val="0"/>
              </a:spcAft>
              <a:buClr>
                <a:schemeClr val="lt1"/>
              </a:buClr>
              <a:buSzPts val="800"/>
              <a:buFont typeface="Work Sans"/>
              <a:buNone/>
              <a:defRPr sz="800">
                <a:solidFill>
                  <a:schemeClr val="lt1"/>
                </a:solidFill>
              </a:defRPr>
            </a:lvl2pPr>
            <a:lvl3pPr lvl="2">
              <a:lnSpc>
                <a:spcPct val="80000"/>
              </a:lnSpc>
              <a:spcBef>
                <a:spcPts val="0"/>
              </a:spcBef>
              <a:spcAft>
                <a:spcPts val="0"/>
              </a:spcAft>
              <a:buClr>
                <a:schemeClr val="lt1"/>
              </a:buClr>
              <a:buSzPts val="800"/>
              <a:buFont typeface="Work Sans"/>
              <a:buNone/>
              <a:defRPr sz="800">
                <a:solidFill>
                  <a:schemeClr val="lt1"/>
                </a:solidFill>
              </a:defRPr>
            </a:lvl3pPr>
            <a:lvl4pPr lvl="3">
              <a:lnSpc>
                <a:spcPct val="80000"/>
              </a:lnSpc>
              <a:spcBef>
                <a:spcPts val="0"/>
              </a:spcBef>
              <a:spcAft>
                <a:spcPts val="0"/>
              </a:spcAft>
              <a:buClr>
                <a:schemeClr val="lt1"/>
              </a:buClr>
              <a:buSzPts val="800"/>
              <a:buFont typeface="Work Sans"/>
              <a:buNone/>
              <a:defRPr sz="800">
                <a:solidFill>
                  <a:schemeClr val="lt1"/>
                </a:solidFill>
              </a:defRPr>
            </a:lvl4pPr>
            <a:lvl5pPr lvl="4">
              <a:lnSpc>
                <a:spcPct val="80000"/>
              </a:lnSpc>
              <a:spcBef>
                <a:spcPts val="0"/>
              </a:spcBef>
              <a:spcAft>
                <a:spcPts val="0"/>
              </a:spcAft>
              <a:buClr>
                <a:schemeClr val="lt1"/>
              </a:buClr>
              <a:buSzPts val="800"/>
              <a:buFont typeface="Work Sans"/>
              <a:buNone/>
              <a:defRPr sz="800">
                <a:solidFill>
                  <a:schemeClr val="lt1"/>
                </a:solidFill>
              </a:defRPr>
            </a:lvl5pPr>
            <a:lvl6pPr lvl="5">
              <a:lnSpc>
                <a:spcPct val="80000"/>
              </a:lnSpc>
              <a:spcBef>
                <a:spcPts val="0"/>
              </a:spcBef>
              <a:spcAft>
                <a:spcPts val="0"/>
              </a:spcAft>
              <a:buClr>
                <a:schemeClr val="lt1"/>
              </a:buClr>
              <a:buSzPts val="800"/>
              <a:buFont typeface="Work Sans"/>
              <a:buNone/>
              <a:defRPr sz="800">
                <a:solidFill>
                  <a:schemeClr val="lt1"/>
                </a:solidFill>
              </a:defRPr>
            </a:lvl6pPr>
            <a:lvl7pPr lvl="6">
              <a:lnSpc>
                <a:spcPct val="80000"/>
              </a:lnSpc>
              <a:spcBef>
                <a:spcPts val="0"/>
              </a:spcBef>
              <a:spcAft>
                <a:spcPts val="0"/>
              </a:spcAft>
              <a:buClr>
                <a:schemeClr val="lt1"/>
              </a:buClr>
              <a:buSzPts val="800"/>
              <a:buFont typeface="Work Sans"/>
              <a:buNone/>
              <a:defRPr sz="800">
                <a:solidFill>
                  <a:schemeClr val="lt1"/>
                </a:solidFill>
              </a:defRPr>
            </a:lvl7pPr>
            <a:lvl8pPr lvl="7">
              <a:lnSpc>
                <a:spcPct val="80000"/>
              </a:lnSpc>
              <a:spcBef>
                <a:spcPts val="0"/>
              </a:spcBef>
              <a:spcAft>
                <a:spcPts val="0"/>
              </a:spcAft>
              <a:buClr>
                <a:schemeClr val="lt1"/>
              </a:buClr>
              <a:buSzPts val="800"/>
              <a:buFont typeface="Work Sans"/>
              <a:buNone/>
              <a:defRPr sz="800">
                <a:solidFill>
                  <a:schemeClr val="lt1"/>
                </a:solidFill>
              </a:defRPr>
            </a:lvl8pPr>
            <a:lvl9pPr lvl="8">
              <a:lnSpc>
                <a:spcPct val="80000"/>
              </a:lnSpc>
              <a:spcBef>
                <a:spcPts val="0"/>
              </a:spcBef>
              <a:spcAft>
                <a:spcPts val="0"/>
              </a:spcAft>
              <a:buClr>
                <a:schemeClr val="lt1"/>
              </a:buClr>
              <a:buSzPts val="800"/>
              <a:buFont typeface="Work Sans"/>
              <a:buNone/>
              <a:defRPr sz="800">
                <a:solidFill>
                  <a:schemeClr val="lt1"/>
                </a:solidFill>
              </a:defRPr>
            </a:lvl9pPr>
          </a:lstStyle>
          <a:p/>
        </p:txBody>
      </p:sp>
      <p:sp>
        <p:nvSpPr>
          <p:cNvPr id="262" name="Google Shape;262;p34"/>
          <p:cNvSpPr txBox="1"/>
          <p:nvPr>
            <p:ph idx="8" type="subTitle"/>
          </p:nvPr>
        </p:nvSpPr>
        <p:spPr>
          <a:xfrm>
            <a:off x="117187" y="2947800"/>
            <a:ext cx="935400" cy="3105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800"/>
              <a:buFont typeface="Work Sans"/>
              <a:buNone/>
              <a:defRPr>
                <a:latin typeface="Work Sans"/>
                <a:ea typeface="Work Sans"/>
                <a:cs typeface="Work Sans"/>
                <a:sym typeface="Work Sans"/>
              </a:defRPr>
            </a:lvl1pPr>
            <a:lvl2pPr lvl="1">
              <a:lnSpc>
                <a:spcPct val="80000"/>
              </a:lnSpc>
              <a:spcBef>
                <a:spcPts val="0"/>
              </a:spcBef>
              <a:spcAft>
                <a:spcPts val="0"/>
              </a:spcAft>
              <a:buClr>
                <a:schemeClr val="lt1"/>
              </a:buClr>
              <a:buSzPts val="800"/>
              <a:buFont typeface="Work Sans"/>
              <a:buNone/>
              <a:defRPr sz="800">
                <a:solidFill>
                  <a:schemeClr val="lt1"/>
                </a:solidFill>
              </a:defRPr>
            </a:lvl2pPr>
            <a:lvl3pPr lvl="2">
              <a:lnSpc>
                <a:spcPct val="80000"/>
              </a:lnSpc>
              <a:spcBef>
                <a:spcPts val="0"/>
              </a:spcBef>
              <a:spcAft>
                <a:spcPts val="0"/>
              </a:spcAft>
              <a:buClr>
                <a:schemeClr val="lt1"/>
              </a:buClr>
              <a:buSzPts val="800"/>
              <a:buFont typeface="Work Sans"/>
              <a:buNone/>
              <a:defRPr sz="800">
                <a:solidFill>
                  <a:schemeClr val="lt1"/>
                </a:solidFill>
              </a:defRPr>
            </a:lvl3pPr>
            <a:lvl4pPr lvl="3">
              <a:lnSpc>
                <a:spcPct val="80000"/>
              </a:lnSpc>
              <a:spcBef>
                <a:spcPts val="0"/>
              </a:spcBef>
              <a:spcAft>
                <a:spcPts val="0"/>
              </a:spcAft>
              <a:buClr>
                <a:schemeClr val="lt1"/>
              </a:buClr>
              <a:buSzPts val="800"/>
              <a:buFont typeface="Work Sans"/>
              <a:buNone/>
              <a:defRPr sz="800">
                <a:solidFill>
                  <a:schemeClr val="lt1"/>
                </a:solidFill>
              </a:defRPr>
            </a:lvl4pPr>
            <a:lvl5pPr lvl="4">
              <a:lnSpc>
                <a:spcPct val="80000"/>
              </a:lnSpc>
              <a:spcBef>
                <a:spcPts val="0"/>
              </a:spcBef>
              <a:spcAft>
                <a:spcPts val="0"/>
              </a:spcAft>
              <a:buClr>
                <a:schemeClr val="lt1"/>
              </a:buClr>
              <a:buSzPts val="800"/>
              <a:buFont typeface="Work Sans"/>
              <a:buNone/>
              <a:defRPr sz="800">
                <a:solidFill>
                  <a:schemeClr val="lt1"/>
                </a:solidFill>
              </a:defRPr>
            </a:lvl5pPr>
            <a:lvl6pPr lvl="5">
              <a:lnSpc>
                <a:spcPct val="80000"/>
              </a:lnSpc>
              <a:spcBef>
                <a:spcPts val="0"/>
              </a:spcBef>
              <a:spcAft>
                <a:spcPts val="0"/>
              </a:spcAft>
              <a:buClr>
                <a:schemeClr val="lt1"/>
              </a:buClr>
              <a:buSzPts val="800"/>
              <a:buFont typeface="Work Sans"/>
              <a:buNone/>
              <a:defRPr sz="800">
                <a:solidFill>
                  <a:schemeClr val="lt1"/>
                </a:solidFill>
              </a:defRPr>
            </a:lvl6pPr>
            <a:lvl7pPr lvl="6">
              <a:lnSpc>
                <a:spcPct val="80000"/>
              </a:lnSpc>
              <a:spcBef>
                <a:spcPts val="0"/>
              </a:spcBef>
              <a:spcAft>
                <a:spcPts val="0"/>
              </a:spcAft>
              <a:buClr>
                <a:schemeClr val="lt1"/>
              </a:buClr>
              <a:buSzPts val="800"/>
              <a:buFont typeface="Work Sans"/>
              <a:buNone/>
              <a:defRPr sz="800">
                <a:solidFill>
                  <a:schemeClr val="lt1"/>
                </a:solidFill>
              </a:defRPr>
            </a:lvl7pPr>
            <a:lvl8pPr lvl="7">
              <a:lnSpc>
                <a:spcPct val="80000"/>
              </a:lnSpc>
              <a:spcBef>
                <a:spcPts val="0"/>
              </a:spcBef>
              <a:spcAft>
                <a:spcPts val="0"/>
              </a:spcAft>
              <a:buClr>
                <a:schemeClr val="lt1"/>
              </a:buClr>
              <a:buSzPts val="800"/>
              <a:buFont typeface="Work Sans"/>
              <a:buNone/>
              <a:defRPr sz="800">
                <a:solidFill>
                  <a:schemeClr val="lt1"/>
                </a:solidFill>
              </a:defRPr>
            </a:lvl8pPr>
            <a:lvl9pPr lvl="8">
              <a:lnSpc>
                <a:spcPct val="80000"/>
              </a:lnSpc>
              <a:spcBef>
                <a:spcPts val="0"/>
              </a:spcBef>
              <a:spcAft>
                <a:spcPts val="0"/>
              </a:spcAft>
              <a:buClr>
                <a:schemeClr val="lt1"/>
              </a:buClr>
              <a:buSzPts val="800"/>
              <a:buFont typeface="Work Sans"/>
              <a:buNone/>
              <a:defRPr sz="800">
                <a:solidFill>
                  <a:schemeClr val="lt1"/>
                </a:solidFill>
              </a:defRPr>
            </a:lvl9pPr>
          </a:lstStyle>
          <a:p/>
        </p:txBody>
      </p:sp>
      <p:sp>
        <p:nvSpPr>
          <p:cNvPr id="263" name="Google Shape;263;p34"/>
          <p:cNvSpPr txBox="1"/>
          <p:nvPr>
            <p:ph idx="9" type="subTitle"/>
          </p:nvPr>
        </p:nvSpPr>
        <p:spPr>
          <a:xfrm>
            <a:off x="117187" y="3426505"/>
            <a:ext cx="935400" cy="3105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800"/>
              <a:buFont typeface="Work Sans"/>
              <a:buNone/>
              <a:defRPr>
                <a:latin typeface="Work Sans"/>
                <a:ea typeface="Work Sans"/>
                <a:cs typeface="Work Sans"/>
                <a:sym typeface="Work Sans"/>
              </a:defRPr>
            </a:lvl1pPr>
            <a:lvl2pPr lvl="1">
              <a:lnSpc>
                <a:spcPct val="80000"/>
              </a:lnSpc>
              <a:spcBef>
                <a:spcPts val="0"/>
              </a:spcBef>
              <a:spcAft>
                <a:spcPts val="0"/>
              </a:spcAft>
              <a:buClr>
                <a:schemeClr val="lt1"/>
              </a:buClr>
              <a:buSzPts val="800"/>
              <a:buFont typeface="Work Sans"/>
              <a:buNone/>
              <a:defRPr sz="800">
                <a:solidFill>
                  <a:schemeClr val="lt1"/>
                </a:solidFill>
              </a:defRPr>
            </a:lvl2pPr>
            <a:lvl3pPr lvl="2">
              <a:lnSpc>
                <a:spcPct val="80000"/>
              </a:lnSpc>
              <a:spcBef>
                <a:spcPts val="0"/>
              </a:spcBef>
              <a:spcAft>
                <a:spcPts val="0"/>
              </a:spcAft>
              <a:buClr>
                <a:schemeClr val="lt1"/>
              </a:buClr>
              <a:buSzPts val="800"/>
              <a:buFont typeface="Work Sans"/>
              <a:buNone/>
              <a:defRPr sz="800">
                <a:solidFill>
                  <a:schemeClr val="lt1"/>
                </a:solidFill>
              </a:defRPr>
            </a:lvl3pPr>
            <a:lvl4pPr lvl="3">
              <a:lnSpc>
                <a:spcPct val="80000"/>
              </a:lnSpc>
              <a:spcBef>
                <a:spcPts val="0"/>
              </a:spcBef>
              <a:spcAft>
                <a:spcPts val="0"/>
              </a:spcAft>
              <a:buClr>
                <a:schemeClr val="lt1"/>
              </a:buClr>
              <a:buSzPts val="800"/>
              <a:buFont typeface="Work Sans"/>
              <a:buNone/>
              <a:defRPr sz="800">
                <a:solidFill>
                  <a:schemeClr val="lt1"/>
                </a:solidFill>
              </a:defRPr>
            </a:lvl4pPr>
            <a:lvl5pPr lvl="4">
              <a:lnSpc>
                <a:spcPct val="80000"/>
              </a:lnSpc>
              <a:spcBef>
                <a:spcPts val="0"/>
              </a:spcBef>
              <a:spcAft>
                <a:spcPts val="0"/>
              </a:spcAft>
              <a:buClr>
                <a:schemeClr val="lt1"/>
              </a:buClr>
              <a:buSzPts val="800"/>
              <a:buFont typeface="Work Sans"/>
              <a:buNone/>
              <a:defRPr sz="800">
                <a:solidFill>
                  <a:schemeClr val="lt1"/>
                </a:solidFill>
              </a:defRPr>
            </a:lvl5pPr>
            <a:lvl6pPr lvl="5">
              <a:lnSpc>
                <a:spcPct val="80000"/>
              </a:lnSpc>
              <a:spcBef>
                <a:spcPts val="0"/>
              </a:spcBef>
              <a:spcAft>
                <a:spcPts val="0"/>
              </a:spcAft>
              <a:buClr>
                <a:schemeClr val="lt1"/>
              </a:buClr>
              <a:buSzPts val="800"/>
              <a:buFont typeface="Work Sans"/>
              <a:buNone/>
              <a:defRPr sz="800">
                <a:solidFill>
                  <a:schemeClr val="lt1"/>
                </a:solidFill>
              </a:defRPr>
            </a:lvl6pPr>
            <a:lvl7pPr lvl="6">
              <a:lnSpc>
                <a:spcPct val="80000"/>
              </a:lnSpc>
              <a:spcBef>
                <a:spcPts val="0"/>
              </a:spcBef>
              <a:spcAft>
                <a:spcPts val="0"/>
              </a:spcAft>
              <a:buClr>
                <a:schemeClr val="lt1"/>
              </a:buClr>
              <a:buSzPts val="800"/>
              <a:buFont typeface="Work Sans"/>
              <a:buNone/>
              <a:defRPr sz="800">
                <a:solidFill>
                  <a:schemeClr val="lt1"/>
                </a:solidFill>
              </a:defRPr>
            </a:lvl7pPr>
            <a:lvl8pPr lvl="7">
              <a:lnSpc>
                <a:spcPct val="80000"/>
              </a:lnSpc>
              <a:spcBef>
                <a:spcPts val="0"/>
              </a:spcBef>
              <a:spcAft>
                <a:spcPts val="0"/>
              </a:spcAft>
              <a:buClr>
                <a:schemeClr val="lt1"/>
              </a:buClr>
              <a:buSzPts val="800"/>
              <a:buFont typeface="Work Sans"/>
              <a:buNone/>
              <a:defRPr sz="800">
                <a:solidFill>
                  <a:schemeClr val="lt1"/>
                </a:solidFill>
              </a:defRPr>
            </a:lvl8pPr>
            <a:lvl9pPr lvl="8">
              <a:lnSpc>
                <a:spcPct val="80000"/>
              </a:lnSpc>
              <a:spcBef>
                <a:spcPts val="0"/>
              </a:spcBef>
              <a:spcAft>
                <a:spcPts val="0"/>
              </a:spcAft>
              <a:buClr>
                <a:schemeClr val="lt1"/>
              </a:buClr>
              <a:buSzPts val="800"/>
              <a:buFont typeface="Work Sans"/>
              <a:buNone/>
              <a:defRPr sz="800">
                <a:solidFill>
                  <a:schemeClr val="lt1"/>
                </a:solidFill>
              </a:defRPr>
            </a:lvl9pPr>
          </a:lstStyle>
          <a:p/>
        </p:txBody>
      </p:sp>
      <p:sp>
        <p:nvSpPr>
          <p:cNvPr id="264" name="Google Shape;264;p34"/>
          <p:cNvSpPr txBox="1"/>
          <p:nvPr>
            <p:ph idx="13" type="subTitle"/>
          </p:nvPr>
        </p:nvSpPr>
        <p:spPr>
          <a:xfrm>
            <a:off x="117187" y="3905210"/>
            <a:ext cx="935400" cy="3105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800"/>
              <a:buFont typeface="Work Sans"/>
              <a:buNone/>
              <a:defRPr>
                <a:latin typeface="Work Sans"/>
                <a:ea typeface="Work Sans"/>
                <a:cs typeface="Work Sans"/>
                <a:sym typeface="Work Sans"/>
              </a:defRPr>
            </a:lvl1pPr>
            <a:lvl2pPr lvl="1">
              <a:lnSpc>
                <a:spcPct val="80000"/>
              </a:lnSpc>
              <a:spcBef>
                <a:spcPts val="0"/>
              </a:spcBef>
              <a:spcAft>
                <a:spcPts val="0"/>
              </a:spcAft>
              <a:buClr>
                <a:schemeClr val="lt1"/>
              </a:buClr>
              <a:buSzPts val="800"/>
              <a:buFont typeface="Work Sans"/>
              <a:buNone/>
              <a:defRPr sz="800">
                <a:solidFill>
                  <a:schemeClr val="lt1"/>
                </a:solidFill>
              </a:defRPr>
            </a:lvl2pPr>
            <a:lvl3pPr lvl="2">
              <a:lnSpc>
                <a:spcPct val="80000"/>
              </a:lnSpc>
              <a:spcBef>
                <a:spcPts val="0"/>
              </a:spcBef>
              <a:spcAft>
                <a:spcPts val="0"/>
              </a:spcAft>
              <a:buClr>
                <a:schemeClr val="lt1"/>
              </a:buClr>
              <a:buSzPts val="800"/>
              <a:buFont typeface="Work Sans"/>
              <a:buNone/>
              <a:defRPr sz="800">
                <a:solidFill>
                  <a:schemeClr val="lt1"/>
                </a:solidFill>
              </a:defRPr>
            </a:lvl3pPr>
            <a:lvl4pPr lvl="3">
              <a:lnSpc>
                <a:spcPct val="80000"/>
              </a:lnSpc>
              <a:spcBef>
                <a:spcPts val="0"/>
              </a:spcBef>
              <a:spcAft>
                <a:spcPts val="0"/>
              </a:spcAft>
              <a:buClr>
                <a:schemeClr val="lt1"/>
              </a:buClr>
              <a:buSzPts val="800"/>
              <a:buFont typeface="Work Sans"/>
              <a:buNone/>
              <a:defRPr sz="800">
                <a:solidFill>
                  <a:schemeClr val="lt1"/>
                </a:solidFill>
              </a:defRPr>
            </a:lvl4pPr>
            <a:lvl5pPr lvl="4">
              <a:lnSpc>
                <a:spcPct val="80000"/>
              </a:lnSpc>
              <a:spcBef>
                <a:spcPts val="0"/>
              </a:spcBef>
              <a:spcAft>
                <a:spcPts val="0"/>
              </a:spcAft>
              <a:buClr>
                <a:schemeClr val="lt1"/>
              </a:buClr>
              <a:buSzPts val="800"/>
              <a:buFont typeface="Work Sans"/>
              <a:buNone/>
              <a:defRPr sz="800">
                <a:solidFill>
                  <a:schemeClr val="lt1"/>
                </a:solidFill>
              </a:defRPr>
            </a:lvl5pPr>
            <a:lvl6pPr lvl="5">
              <a:lnSpc>
                <a:spcPct val="80000"/>
              </a:lnSpc>
              <a:spcBef>
                <a:spcPts val="0"/>
              </a:spcBef>
              <a:spcAft>
                <a:spcPts val="0"/>
              </a:spcAft>
              <a:buClr>
                <a:schemeClr val="lt1"/>
              </a:buClr>
              <a:buSzPts val="800"/>
              <a:buFont typeface="Work Sans"/>
              <a:buNone/>
              <a:defRPr sz="800">
                <a:solidFill>
                  <a:schemeClr val="lt1"/>
                </a:solidFill>
              </a:defRPr>
            </a:lvl6pPr>
            <a:lvl7pPr lvl="6">
              <a:lnSpc>
                <a:spcPct val="80000"/>
              </a:lnSpc>
              <a:spcBef>
                <a:spcPts val="0"/>
              </a:spcBef>
              <a:spcAft>
                <a:spcPts val="0"/>
              </a:spcAft>
              <a:buClr>
                <a:schemeClr val="lt1"/>
              </a:buClr>
              <a:buSzPts val="800"/>
              <a:buFont typeface="Work Sans"/>
              <a:buNone/>
              <a:defRPr sz="800">
                <a:solidFill>
                  <a:schemeClr val="lt1"/>
                </a:solidFill>
              </a:defRPr>
            </a:lvl7pPr>
            <a:lvl8pPr lvl="7">
              <a:lnSpc>
                <a:spcPct val="80000"/>
              </a:lnSpc>
              <a:spcBef>
                <a:spcPts val="0"/>
              </a:spcBef>
              <a:spcAft>
                <a:spcPts val="0"/>
              </a:spcAft>
              <a:buClr>
                <a:schemeClr val="lt1"/>
              </a:buClr>
              <a:buSzPts val="800"/>
              <a:buFont typeface="Work Sans"/>
              <a:buNone/>
              <a:defRPr sz="800">
                <a:solidFill>
                  <a:schemeClr val="lt1"/>
                </a:solidFill>
              </a:defRPr>
            </a:lvl8pPr>
            <a:lvl9pPr lvl="8">
              <a:lnSpc>
                <a:spcPct val="80000"/>
              </a:lnSpc>
              <a:spcBef>
                <a:spcPts val="0"/>
              </a:spcBef>
              <a:spcAft>
                <a:spcPts val="0"/>
              </a:spcAft>
              <a:buClr>
                <a:schemeClr val="lt1"/>
              </a:buClr>
              <a:buSzPts val="800"/>
              <a:buFont typeface="Work Sans"/>
              <a:buNone/>
              <a:defRPr sz="800">
                <a:solidFill>
                  <a:schemeClr val="lt1"/>
                </a:solidFill>
              </a:defRPr>
            </a:lvl9pPr>
          </a:lstStyle>
          <a:p/>
        </p:txBody>
      </p:sp>
      <p:sp>
        <p:nvSpPr>
          <p:cNvPr id="265" name="Google Shape;265;p34"/>
          <p:cNvSpPr txBox="1"/>
          <p:nvPr>
            <p:ph type="title"/>
          </p:nvPr>
        </p:nvSpPr>
        <p:spPr>
          <a:xfrm>
            <a:off x="6060800" y="401925"/>
            <a:ext cx="2863800" cy="741000"/>
          </a:xfrm>
          <a:prstGeom prst="rect">
            <a:avLst/>
          </a:prstGeom>
        </p:spPr>
        <p:txBody>
          <a:bodyPr anchorCtr="0" anchor="t" bIns="91425" lIns="91425" spcFirstLastPara="1" rIns="91425" wrap="square" tIns="91425">
            <a:noAutofit/>
          </a:bodyPr>
          <a:lstStyle>
            <a:lvl1pPr lvl="0" algn="r">
              <a:lnSpc>
                <a:spcPct val="80000"/>
              </a:lnSpc>
              <a:spcBef>
                <a:spcPts val="0"/>
              </a:spcBef>
              <a:spcAft>
                <a:spcPts val="0"/>
              </a:spcAft>
              <a:buClr>
                <a:schemeClr val="lt1"/>
              </a:buClr>
              <a:buSzPts val="2500"/>
              <a:buNone/>
              <a:defRPr sz="2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6" name="Google Shape;266;p34"/>
          <p:cNvSpPr txBox="1"/>
          <p:nvPr/>
        </p:nvSpPr>
        <p:spPr>
          <a:xfrm>
            <a:off x="3821975" y="98779"/>
            <a:ext cx="426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Work Sans"/>
                <a:ea typeface="Work Sans"/>
                <a:cs typeface="Work Sans"/>
                <a:sym typeface="Work Sans"/>
              </a:rPr>
              <a:t>PRESENTATION NAME</a:t>
            </a:r>
            <a:endParaRPr sz="800">
              <a:solidFill>
                <a:schemeClr val="lt1"/>
              </a:solidFill>
              <a:latin typeface="Work Sans"/>
              <a:ea typeface="Work Sans"/>
              <a:cs typeface="Work Sans"/>
              <a:sym typeface="Work Sans"/>
            </a:endParaRPr>
          </a:p>
        </p:txBody>
      </p:sp>
      <p:sp>
        <p:nvSpPr>
          <p:cNvPr id="267" name="Google Shape;267;p34"/>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chemeClr val="lt1"/>
                </a:solidFill>
              </a:defRPr>
            </a:lvl1pPr>
            <a:lvl2pPr lvl="1" rtl="0">
              <a:buNone/>
              <a:defRPr sz="800">
                <a:solidFill>
                  <a:schemeClr val="lt1"/>
                </a:solidFill>
              </a:defRPr>
            </a:lvl2pPr>
            <a:lvl3pPr lvl="2" rtl="0">
              <a:buNone/>
              <a:defRPr sz="800">
                <a:solidFill>
                  <a:schemeClr val="lt1"/>
                </a:solidFill>
              </a:defRPr>
            </a:lvl3pPr>
            <a:lvl4pPr lvl="3" rtl="0">
              <a:buNone/>
              <a:defRPr sz="800">
                <a:solidFill>
                  <a:schemeClr val="lt1"/>
                </a:solidFill>
              </a:defRPr>
            </a:lvl4pPr>
            <a:lvl5pPr lvl="4" rtl="0">
              <a:buNone/>
              <a:defRPr sz="800">
                <a:solidFill>
                  <a:schemeClr val="lt1"/>
                </a:solidFill>
              </a:defRPr>
            </a:lvl5pPr>
            <a:lvl6pPr lvl="5" rtl="0">
              <a:buNone/>
              <a:defRPr sz="800">
                <a:solidFill>
                  <a:schemeClr val="lt1"/>
                </a:solidFill>
              </a:defRPr>
            </a:lvl6pPr>
            <a:lvl7pPr lvl="6" rtl="0">
              <a:buNone/>
              <a:defRPr sz="800">
                <a:solidFill>
                  <a:schemeClr val="lt1"/>
                </a:solidFill>
              </a:defRPr>
            </a:lvl7pPr>
            <a:lvl8pPr lvl="7" rtl="0">
              <a:buNone/>
              <a:defRPr sz="800">
                <a:solidFill>
                  <a:schemeClr val="lt1"/>
                </a:solidFill>
              </a:defRPr>
            </a:lvl8pPr>
            <a:lvl9pPr lvl="8" rtl="0">
              <a:buNone/>
              <a:defRPr sz="8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008">
          <p15:clr>
            <a:srgbClr val="E46962"/>
          </p15:clr>
        </p15:guide>
        <p15:guide id="2" orient="horz" pos="720">
          <p15:clr>
            <a:srgbClr val="E46962"/>
          </p15:clr>
        </p15:guide>
        <p15:guide id="3" orient="horz" pos="2827">
          <p15:clr>
            <a:srgbClr val="E46962"/>
          </p15:clr>
        </p15:guide>
      </p15:sldGuideLst>
    </p:ext>
  </p:extLs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ll Quote">
  <p:cSld name="CUSTOM_11">
    <p:spTree>
      <p:nvGrpSpPr>
        <p:cNvPr id="268" name="Shape 268"/>
        <p:cNvGrpSpPr/>
        <p:nvPr/>
      </p:nvGrpSpPr>
      <p:grpSpPr>
        <a:xfrm>
          <a:off x="0" y="0"/>
          <a:ext cx="0" cy="0"/>
          <a:chOff x="0" y="0"/>
          <a:chExt cx="0" cy="0"/>
        </a:xfrm>
      </p:grpSpPr>
      <p:pic>
        <p:nvPicPr>
          <p:cNvPr descr="Abstract background." id="269" name="Google Shape;269;p35"/>
          <p:cNvPicPr preferRelativeResize="0"/>
          <p:nvPr/>
        </p:nvPicPr>
        <p:blipFill>
          <a:blip r:embed="rId2">
            <a:alphaModFix amt="70000"/>
          </a:blip>
          <a:stretch>
            <a:fillRect/>
          </a:stretch>
        </p:blipFill>
        <p:spPr>
          <a:xfrm>
            <a:off x="0" y="1"/>
            <a:ext cx="9144000" cy="5143500"/>
          </a:xfrm>
          <a:prstGeom prst="rect">
            <a:avLst/>
          </a:prstGeom>
          <a:noFill/>
          <a:ln>
            <a:noFill/>
          </a:ln>
        </p:spPr>
      </p:pic>
      <p:sp>
        <p:nvSpPr>
          <p:cNvPr id="270" name="Google Shape;270;p35"/>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271" name="Google Shape;271;p35"/>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chemeClr val="lt1"/>
                </a:solidFill>
              </a:defRPr>
            </a:lvl1pPr>
            <a:lvl2pPr lvl="1" rtl="0">
              <a:buNone/>
              <a:defRPr sz="800">
                <a:solidFill>
                  <a:schemeClr val="lt1"/>
                </a:solidFill>
              </a:defRPr>
            </a:lvl2pPr>
            <a:lvl3pPr lvl="2" rtl="0">
              <a:buNone/>
              <a:defRPr sz="800">
                <a:solidFill>
                  <a:schemeClr val="lt1"/>
                </a:solidFill>
              </a:defRPr>
            </a:lvl3pPr>
            <a:lvl4pPr lvl="3" rtl="0">
              <a:buNone/>
              <a:defRPr sz="800">
                <a:solidFill>
                  <a:schemeClr val="lt1"/>
                </a:solidFill>
              </a:defRPr>
            </a:lvl4pPr>
            <a:lvl5pPr lvl="4" rtl="0">
              <a:buNone/>
              <a:defRPr sz="800">
                <a:solidFill>
                  <a:schemeClr val="lt1"/>
                </a:solidFill>
              </a:defRPr>
            </a:lvl5pPr>
            <a:lvl6pPr lvl="5" rtl="0">
              <a:buNone/>
              <a:defRPr sz="800">
                <a:solidFill>
                  <a:schemeClr val="lt1"/>
                </a:solidFill>
              </a:defRPr>
            </a:lvl6pPr>
            <a:lvl7pPr lvl="6" rtl="0">
              <a:buNone/>
              <a:defRPr sz="800">
                <a:solidFill>
                  <a:schemeClr val="lt1"/>
                </a:solidFill>
              </a:defRPr>
            </a:lvl7pPr>
            <a:lvl8pPr lvl="7" rtl="0">
              <a:buNone/>
              <a:defRPr sz="800">
                <a:solidFill>
                  <a:schemeClr val="lt1"/>
                </a:solidFill>
              </a:defRPr>
            </a:lvl8pPr>
            <a:lvl9pPr lvl="8" rtl="0">
              <a:buNone/>
              <a:defRPr sz="8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272" name="Google Shape;272;p35"/>
          <p:cNvSpPr txBox="1"/>
          <p:nvPr>
            <p:ph idx="2" type="body"/>
          </p:nvPr>
        </p:nvSpPr>
        <p:spPr>
          <a:xfrm>
            <a:off x="224364" y="1021700"/>
            <a:ext cx="7739700" cy="3244800"/>
          </a:xfrm>
          <a:prstGeom prst="rect">
            <a:avLst/>
          </a:prstGeom>
        </p:spPr>
        <p:txBody>
          <a:bodyPr anchorCtr="0" anchor="ctr" bIns="91425" lIns="91425" spcFirstLastPara="1" rIns="91425" wrap="square" tIns="91425">
            <a:noAutofit/>
          </a:bodyPr>
          <a:lstStyle>
            <a:lvl1pPr indent="-457200" lvl="0" marL="457200">
              <a:spcBef>
                <a:spcPts val="0"/>
              </a:spcBef>
              <a:spcAft>
                <a:spcPts val="0"/>
              </a:spcAft>
              <a:buClr>
                <a:schemeClr val="lt1"/>
              </a:buClr>
              <a:buSzPts val="3600"/>
              <a:buChar char="●"/>
              <a:defRPr sz="3600"/>
            </a:lvl1pPr>
            <a:lvl2pPr indent="-457200" lvl="1" marL="914400">
              <a:spcBef>
                <a:spcPts val="0"/>
              </a:spcBef>
              <a:spcAft>
                <a:spcPts val="0"/>
              </a:spcAft>
              <a:buClr>
                <a:schemeClr val="lt1"/>
              </a:buClr>
              <a:buSzPts val="3600"/>
              <a:buChar char="○"/>
              <a:defRPr sz="3600"/>
            </a:lvl2pPr>
            <a:lvl3pPr indent="-457200" lvl="2" marL="1371600">
              <a:spcBef>
                <a:spcPts val="0"/>
              </a:spcBef>
              <a:spcAft>
                <a:spcPts val="0"/>
              </a:spcAft>
              <a:buClr>
                <a:schemeClr val="lt1"/>
              </a:buClr>
              <a:buSzPts val="3600"/>
              <a:buChar char="■"/>
              <a:defRPr sz="3600"/>
            </a:lvl3pPr>
            <a:lvl4pPr indent="-457200" lvl="3" marL="1828800">
              <a:spcBef>
                <a:spcPts val="0"/>
              </a:spcBef>
              <a:spcAft>
                <a:spcPts val="0"/>
              </a:spcAft>
              <a:buClr>
                <a:schemeClr val="lt1"/>
              </a:buClr>
              <a:buSzPts val="3600"/>
              <a:buChar char="●"/>
              <a:defRPr sz="3600"/>
            </a:lvl4pPr>
            <a:lvl5pPr indent="-457200" lvl="4" marL="2286000">
              <a:spcBef>
                <a:spcPts val="0"/>
              </a:spcBef>
              <a:spcAft>
                <a:spcPts val="0"/>
              </a:spcAft>
              <a:buClr>
                <a:schemeClr val="lt1"/>
              </a:buClr>
              <a:buSzPts val="3600"/>
              <a:buChar char="○"/>
              <a:defRPr sz="3600"/>
            </a:lvl5pPr>
            <a:lvl6pPr indent="-457200" lvl="5" marL="2743200">
              <a:spcBef>
                <a:spcPts val="0"/>
              </a:spcBef>
              <a:spcAft>
                <a:spcPts val="0"/>
              </a:spcAft>
              <a:buClr>
                <a:schemeClr val="lt1"/>
              </a:buClr>
              <a:buSzPts val="3600"/>
              <a:buChar char="■"/>
              <a:defRPr sz="3600"/>
            </a:lvl6pPr>
            <a:lvl7pPr indent="-457200" lvl="6" marL="3200400">
              <a:spcBef>
                <a:spcPts val="0"/>
              </a:spcBef>
              <a:spcAft>
                <a:spcPts val="0"/>
              </a:spcAft>
              <a:buClr>
                <a:schemeClr val="lt1"/>
              </a:buClr>
              <a:buSzPts val="3600"/>
              <a:buChar char="●"/>
              <a:defRPr sz="3600"/>
            </a:lvl7pPr>
            <a:lvl8pPr indent="-457200" lvl="7" marL="3657600">
              <a:spcBef>
                <a:spcPts val="0"/>
              </a:spcBef>
              <a:spcAft>
                <a:spcPts val="0"/>
              </a:spcAft>
              <a:buClr>
                <a:schemeClr val="lt1"/>
              </a:buClr>
              <a:buSzPts val="3600"/>
              <a:buChar char="○"/>
              <a:defRPr sz="3600"/>
            </a:lvl8pPr>
            <a:lvl9pPr indent="-457200" lvl="8" marL="4114800">
              <a:spcBef>
                <a:spcPts val="0"/>
              </a:spcBef>
              <a:spcAft>
                <a:spcPts val="0"/>
              </a:spcAft>
              <a:buClr>
                <a:schemeClr val="lt1"/>
              </a:buClr>
              <a:buSzPts val="3600"/>
              <a:buChar char="■"/>
              <a:defRPr sz="3600"/>
            </a:lvl9pPr>
          </a:lstStyle>
          <a:p/>
        </p:txBody>
      </p:sp>
      <p:sp>
        <p:nvSpPr>
          <p:cNvPr id="273" name="Google Shape;273;p35"/>
          <p:cNvSpPr txBox="1"/>
          <p:nvPr/>
        </p:nvSpPr>
        <p:spPr>
          <a:xfrm>
            <a:off x="234386" y="399350"/>
            <a:ext cx="3501900" cy="9234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en" sz="4800">
                <a:solidFill>
                  <a:schemeClr val="lt1"/>
                </a:solidFill>
                <a:latin typeface="Familjen Grotesk"/>
                <a:ea typeface="Familjen Grotesk"/>
                <a:cs typeface="Familjen Grotesk"/>
                <a:sym typeface="Familjen Grotesk"/>
              </a:rPr>
              <a:t>“</a:t>
            </a:r>
            <a:endParaRPr sz="4800">
              <a:solidFill>
                <a:schemeClr val="lt1"/>
              </a:solidFill>
              <a:latin typeface="Familjen Grotesk"/>
              <a:ea typeface="Familjen Grotesk"/>
              <a:cs typeface="Familjen Grotesk"/>
              <a:sym typeface="Familjen Grotesk"/>
            </a:endParaRPr>
          </a:p>
        </p:txBody>
      </p:sp>
      <p:sp>
        <p:nvSpPr>
          <p:cNvPr id="274" name="Google Shape;274;p35"/>
          <p:cNvSpPr txBox="1"/>
          <p:nvPr/>
        </p:nvSpPr>
        <p:spPr>
          <a:xfrm>
            <a:off x="3821975" y="98779"/>
            <a:ext cx="426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Work Sans"/>
                <a:ea typeface="Work Sans"/>
                <a:cs typeface="Work Sans"/>
                <a:sym typeface="Work Sans"/>
              </a:rPr>
              <a:t>PRESENTATION NAME</a:t>
            </a:r>
            <a:endParaRPr sz="800">
              <a:solidFill>
                <a:schemeClr val="lt1"/>
              </a:solidFill>
              <a:latin typeface="Work Sans"/>
              <a:ea typeface="Work Sans"/>
              <a:cs typeface="Work Sans"/>
              <a:sym typeface="Work San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ckups Phone + Tablet">
  <p:cSld name="CUSTOM_12">
    <p:spTree>
      <p:nvGrpSpPr>
        <p:cNvPr id="275" name="Shape 275"/>
        <p:cNvGrpSpPr/>
        <p:nvPr/>
      </p:nvGrpSpPr>
      <p:grpSpPr>
        <a:xfrm>
          <a:off x="0" y="0"/>
          <a:ext cx="0" cy="0"/>
          <a:chOff x="0" y="0"/>
          <a:chExt cx="0" cy="0"/>
        </a:xfrm>
      </p:grpSpPr>
      <p:pic>
        <p:nvPicPr>
          <p:cNvPr descr="Abstract background." id="276" name="Google Shape;276;p36"/>
          <p:cNvPicPr preferRelativeResize="0"/>
          <p:nvPr/>
        </p:nvPicPr>
        <p:blipFill>
          <a:blip r:embed="rId2">
            <a:alphaModFix amt="85000"/>
          </a:blip>
          <a:stretch>
            <a:fillRect/>
          </a:stretch>
        </p:blipFill>
        <p:spPr>
          <a:xfrm rot="10800000">
            <a:off x="0" y="0"/>
            <a:ext cx="9144000" cy="5143500"/>
          </a:xfrm>
          <a:prstGeom prst="rect">
            <a:avLst/>
          </a:prstGeom>
          <a:noFill/>
          <a:ln>
            <a:noFill/>
          </a:ln>
        </p:spPr>
      </p:pic>
      <p:sp>
        <p:nvSpPr>
          <p:cNvPr id="277" name="Google Shape;277;p3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78" name="Google Shape;278;p36"/>
          <p:cNvSpPr/>
          <p:nvPr>
            <p:ph idx="2" type="pic"/>
          </p:nvPr>
        </p:nvSpPr>
        <p:spPr>
          <a:xfrm>
            <a:off x="1109863" y="867000"/>
            <a:ext cx="1614000" cy="3409500"/>
          </a:xfrm>
          <a:prstGeom prst="roundRect">
            <a:avLst>
              <a:gd fmla="val 8265" name="adj"/>
            </a:avLst>
          </a:prstGeom>
          <a:noFill/>
          <a:ln cap="flat" cmpd="sng" w="38100">
            <a:solidFill>
              <a:schemeClr val="lt1"/>
            </a:solidFill>
            <a:prstDash val="solid"/>
            <a:round/>
            <a:headEnd len="sm" w="sm" type="none"/>
            <a:tailEnd len="sm" w="sm" type="none"/>
          </a:ln>
        </p:spPr>
      </p:sp>
      <p:sp>
        <p:nvSpPr>
          <p:cNvPr id="279" name="Google Shape;279;p36"/>
          <p:cNvSpPr/>
          <p:nvPr>
            <p:ph idx="3" type="pic"/>
          </p:nvPr>
        </p:nvSpPr>
        <p:spPr>
          <a:xfrm>
            <a:off x="3502638" y="866550"/>
            <a:ext cx="4531500" cy="3409500"/>
          </a:xfrm>
          <a:prstGeom prst="roundRect">
            <a:avLst>
              <a:gd fmla="val 4099" name="adj"/>
            </a:avLst>
          </a:prstGeom>
          <a:noFill/>
          <a:ln cap="flat" cmpd="sng" w="38100">
            <a:solidFill>
              <a:schemeClr val="lt1"/>
            </a:solidFill>
            <a:prstDash val="solid"/>
            <a:round/>
            <a:headEnd len="sm" w="sm" type="none"/>
            <a:tailEnd len="sm" w="sm" type="none"/>
          </a:ln>
        </p:spPr>
      </p:sp>
      <p:sp>
        <p:nvSpPr>
          <p:cNvPr id="280" name="Google Shape;280;p36"/>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281" name="Google Shape;281;p36"/>
          <p:cNvSpPr txBox="1"/>
          <p:nvPr>
            <p:ph idx="4"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chemeClr val="lt1"/>
                </a:solidFill>
              </a:defRPr>
            </a:lvl1pPr>
            <a:lvl2pPr lvl="1" rtl="0">
              <a:buNone/>
              <a:defRPr sz="800">
                <a:solidFill>
                  <a:schemeClr val="lt1"/>
                </a:solidFill>
              </a:defRPr>
            </a:lvl2pPr>
            <a:lvl3pPr lvl="2" rtl="0">
              <a:buNone/>
              <a:defRPr sz="800">
                <a:solidFill>
                  <a:schemeClr val="lt1"/>
                </a:solidFill>
              </a:defRPr>
            </a:lvl3pPr>
            <a:lvl4pPr lvl="3" rtl="0">
              <a:buNone/>
              <a:defRPr sz="800">
                <a:solidFill>
                  <a:schemeClr val="lt1"/>
                </a:solidFill>
              </a:defRPr>
            </a:lvl4pPr>
            <a:lvl5pPr lvl="4" rtl="0">
              <a:buNone/>
              <a:defRPr sz="800">
                <a:solidFill>
                  <a:schemeClr val="lt1"/>
                </a:solidFill>
              </a:defRPr>
            </a:lvl5pPr>
            <a:lvl6pPr lvl="5" rtl="0">
              <a:buNone/>
              <a:defRPr sz="800">
                <a:solidFill>
                  <a:schemeClr val="lt1"/>
                </a:solidFill>
              </a:defRPr>
            </a:lvl6pPr>
            <a:lvl7pPr lvl="6" rtl="0">
              <a:buNone/>
              <a:defRPr sz="800">
                <a:solidFill>
                  <a:schemeClr val="lt1"/>
                </a:solidFill>
              </a:defRPr>
            </a:lvl7pPr>
            <a:lvl8pPr lvl="7" rtl="0">
              <a:buNone/>
              <a:defRPr sz="800">
                <a:solidFill>
                  <a:schemeClr val="lt1"/>
                </a:solidFill>
              </a:defRPr>
            </a:lvl8pPr>
            <a:lvl9pPr lvl="8" rtl="0">
              <a:buNone/>
              <a:defRPr sz="8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282" name="Google Shape;282;p36"/>
          <p:cNvSpPr txBox="1"/>
          <p:nvPr/>
        </p:nvSpPr>
        <p:spPr>
          <a:xfrm>
            <a:off x="3821975" y="98779"/>
            <a:ext cx="426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Work Sans"/>
                <a:ea typeface="Work Sans"/>
                <a:cs typeface="Work Sans"/>
                <a:sym typeface="Work Sans"/>
              </a:rPr>
              <a:t>PRESENTATION NAME</a:t>
            </a:r>
            <a:endParaRPr sz="800">
              <a:solidFill>
                <a:schemeClr val="lt1"/>
              </a:solidFill>
              <a:latin typeface="Work Sans"/>
              <a:ea typeface="Work Sans"/>
              <a:cs typeface="Work Sans"/>
              <a:sym typeface="Work San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ckup 3 Phones">
  <p:cSld name="CUSTOM_12_1">
    <p:spTree>
      <p:nvGrpSpPr>
        <p:cNvPr id="283" name="Shape 283"/>
        <p:cNvGrpSpPr/>
        <p:nvPr/>
      </p:nvGrpSpPr>
      <p:grpSpPr>
        <a:xfrm>
          <a:off x="0" y="0"/>
          <a:ext cx="0" cy="0"/>
          <a:chOff x="0" y="0"/>
          <a:chExt cx="0" cy="0"/>
        </a:xfrm>
      </p:grpSpPr>
      <p:pic>
        <p:nvPicPr>
          <p:cNvPr descr="Abstract background." id="284" name="Google Shape;284;p37"/>
          <p:cNvPicPr preferRelativeResize="0"/>
          <p:nvPr/>
        </p:nvPicPr>
        <p:blipFill>
          <a:blip r:embed="rId2">
            <a:alphaModFix amt="85000"/>
          </a:blip>
          <a:stretch>
            <a:fillRect/>
          </a:stretch>
        </p:blipFill>
        <p:spPr>
          <a:xfrm rot="10800000">
            <a:off x="0" y="0"/>
            <a:ext cx="9144000" cy="5143500"/>
          </a:xfrm>
          <a:prstGeom prst="rect">
            <a:avLst/>
          </a:prstGeom>
          <a:noFill/>
          <a:ln>
            <a:noFill/>
          </a:ln>
        </p:spPr>
      </p:pic>
      <p:sp>
        <p:nvSpPr>
          <p:cNvPr id="285" name="Google Shape;285;p3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86" name="Google Shape;286;p37"/>
          <p:cNvSpPr/>
          <p:nvPr>
            <p:ph idx="2" type="pic"/>
          </p:nvPr>
        </p:nvSpPr>
        <p:spPr>
          <a:xfrm>
            <a:off x="1109863" y="867000"/>
            <a:ext cx="1614000" cy="3409500"/>
          </a:xfrm>
          <a:prstGeom prst="roundRect">
            <a:avLst>
              <a:gd fmla="val 8265" name="adj"/>
            </a:avLst>
          </a:prstGeom>
          <a:noFill/>
          <a:ln cap="flat" cmpd="sng" w="38100">
            <a:solidFill>
              <a:schemeClr val="lt1"/>
            </a:solidFill>
            <a:prstDash val="solid"/>
            <a:round/>
            <a:headEnd len="sm" w="sm" type="none"/>
            <a:tailEnd len="sm" w="sm" type="none"/>
          </a:ln>
        </p:spPr>
      </p:sp>
      <p:sp>
        <p:nvSpPr>
          <p:cNvPr id="287" name="Google Shape;287;p37"/>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288" name="Google Shape;288;p37"/>
          <p:cNvSpPr txBox="1"/>
          <p:nvPr>
            <p:ph idx="3"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chemeClr val="lt1"/>
                </a:solidFill>
              </a:defRPr>
            </a:lvl1pPr>
            <a:lvl2pPr lvl="1" rtl="0">
              <a:buNone/>
              <a:defRPr sz="800">
                <a:solidFill>
                  <a:schemeClr val="lt1"/>
                </a:solidFill>
              </a:defRPr>
            </a:lvl2pPr>
            <a:lvl3pPr lvl="2" rtl="0">
              <a:buNone/>
              <a:defRPr sz="800">
                <a:solidFill>
                  <a:schemeClr val="lt1"/>
                </a:solidFill>
              </a:defRPr>
            </a:lvl3pPr>
            <a:lvl4pPr lvl="3" rtl="0">
              <a:buNone/>
              <a:defRPr sz="800">
                <a:solidFill>
                  <a:schemeClr val="lt1"/>
                </a:solidFill>
              </a:defRPr>
            </a:lvl4pPr>
            <a:lvl5pPr lvl="4" rtl="0">
              <a:buNone/>
              <a:defRPr sz="800">
                <a:solidFill>
                  <a:schemeClr val="lt1"/>
                </a:solidFill>
              </a:defRPr>
            </a:lvl5pPr>
            <a:lvl6pPr lvl="5" rtl="0">
              <a:buNone/>
              <a:defRPr sz="800">
                <a:solidFill>
                  <a:schemeClr val="lt1"/>
                </a:solidFill>
              </a:defRPr>
            </a:lvl6pPr>
            <a:lvl7pPr lvl="6" rtl="0">
              <a:buNone/>
              <a:defRPr sz="800">
                <a:solidFill>
                  <a:schemeClr val="lt1"/>
                </a:solidFill>
              </a:defRPr>
            </a:lvl7pPr>
            <a:lvl8pPr lvl="7" rtl="0">
              <a:buNone/>
              <a:defRPr sz="800">
                <a:solidFill>
                  <a:schemeClr val="lt1"/>
                </a:solidFill>
              </a:defRPr>
            </a:lvl8pPr>
            <a:lvl9pPr lvl="8" rtl="0">
              <a:buNone/>
              <a:defRPr sz="8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289" name="Google Shape;289;p37"/>
          <p:cNvSpPr txBox="1"/>
          <p:nvPr/>
        </p:nvSpPr>
        <p:spPr>
          <a:xfrm>
            <a:off x="3821975" y="98779"/>
            <a:ext cx="426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Work Sans"/>
                <a:ea typeface="Work Sans"/>
                <a:cs typeface="Work Sans"/>
                <a:sym typeface="Work Sans"/>
              </a:rPr>
              <a:t>PRESENTATION NAME</a:t>
            </a:r>
            <a:endParaRPr sz="800">
              <a:solidFill>
                <a:schemeClr val="lt1"/>
              </a:solidFill>
              <a:latin typeface="Work Sans"/>
              <a:ea typeface="Work Sans"/>
              <a:cs typeface="Work Sans"/>
              <a:sym typeface="Work Sans"/>
            </a:endParaRPr>
          </a:p>
        </p:txBody>
      </p:sp>
      <p:sp>
        <p:nvSpPr>
          <p:cNvPr id="290" name="Google Shape;290;p37"/>
          <p:cNvSpPr/>
          <p:nvPr>
            <p:ph idx="4" type="pic"/>
          </p:nvPr>
        </p:nvSpPr>
        <p:spPr>
          <a:xfrm>
            <a:off x="3764988" y="867000"/>
            <a:ext cx="1614000" cy="3409500"/>
          </a:xfrm>
          <a:prstGeom prst="roundRect">
            <a:avLst>
              <a:gd fmla="val 8265" name="adj"/>
            </a:avLst>
          </a:prstGeom>
          <a:noFill/>
          <a:ln cap="flat" cmpd="sng" w="38100">
            <a:solidFill>
              <a:schemeClr val="lt1"/>
            </a:solidFill>
            <a:prstDash val="solid"/>
            <a:round/>
            <a:headEnd len="sm" w="sm" type="none"/>
            <a:tailEnd len="sm" w="sm" type="none"/>
          </a:ln>
        </p:spPr>
      </p:sp>
      <p:sp>
        <p:nvSpPr>
          <p:cNvPr id="291" name="Google Shape;291;p37"/>
          <p:cNvSpPr/>
          <p:nvPr>
            <p:ph idx="5" type="pic"/>
          </p:nvPr>
        </p:nvSpPr>
        <p:spPr>
          <a:xfrm>
            <a:off x="6420113" y="867000"/>
            <a:ext cx="1614000" cy="3409500"/>
          </a:xfrm>
          <a:prstGeom prst="roundRect">
            <a:avLst>
              <a:gd fmla="val 8265" name="adj"/>
            </a:avLst>
          </a:prstGeom>
          <a:noFill/>
          <a:ln cap="flat" cmpd="sng" w="38100">
            <a:solidFill>
              <a:schemeClr val="lt1"/>
            </a:solidFill>
            <a:prstDash val="solid"/>
            <a:round/>
            <a:headEnd len="sm" w="sm" type="none"/>
            <a:tailEnd len="sm" w="sm" type="none"/>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ckup Phone + Desktop">
  <p:cSld name="CUSTOM_13">
    <p:spTree>
      <p:nvGrpSpPr>
        <p:cNvPr id="292" name="Shape 292"/>
        <p:cNvGrpSpPr/>
        <p:nvPr/>
      </p:nvGrpSpPr>
      <p:grpSpPr>
        <a:xfrm>
          <a:off x="0" y="0"/>
          <a:ext cx="0" cy="0"/>
          <a:chOff x="0" y="0"/>
          <a:chExt cx="0" cy="0"/>
        </a:xfrm>
      </p:grpSpPr>
      <p:pic>
        <p:nvPicPr>
          <p:cNvPr descr="Abstract background." id="293" name="Google Shape;293;p38"/>
          <p:cNvPicPr preferRelativeResize="0"/>
          <p:nvPr/>
        </p:nvPicPr>
        <p:blipFill>
          <a:blip r:embed="rId2">
            <a:alphaModFix amt="85000"/>
          </a:blip>
          <a:stretch>
            <a:fillRect/>
          </a:stretch>
        </p:blipFill>
        <p:spPr>
          <a:xfrm rot="10800000">
            <a:off x="0" y="0"/>
            <a:ext cx="9144000" cy="5143500"/>
          </a:xfrm>
          <a:prstGeom prst="rect">
            <a:avLst/>
          </a:prstGeom>
          <a:noFill/>
          <a:ln>
            <a:noFill/>
          </a:ln>
        </p:spPr>
      </p:pic>
      <p:sp>
        <p:nvSpPr>
          <p:cNvPr id="294" name="Google Shape;294;p3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95" name="Google Shape;295;p38"/>
          <p:cNvSpPr/>
          <p:nvPr/>
        </p:nvSpPr>
        <p:spPr>
          <a:xfrm>
            <a:off x="5187043" y="3541650"/>
            <a:ext cx="1091100" cy="734700"/>
          </a:xfrm>
          <a:prstGeom prst="rect">
            <a:avLst/>
          </a:prstGeom>
          <a:solidFill>
            <a:schemeClr val="lt1"/>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38"/>
          <p:cNvSpPr/>
          <p:nvPr>
            <p:ph idx="2" type="pic"/>
          </p:nvPr>
        </p:nvSpPr>
        <p:spPr>
          <a:xfrm>
            <a:off x="3417343" y="934850"/>
            <a:ext cx="4630500" cy="2606700"/>
          </a:xfrm>
          <a:prstGeom prst="roundRect">
            <a:avLst>
              <a:gd fmla="val 1120" name="adj"/>
            </a:avLst>
          </a:prstGeom>
          <a:noFill/>
          <a:ln cap="flat" cmpd="sng" w="38100">
            <a:solidFill>
              <a:schemeClr val="lt1"/>
            </a:solidFill>
            <a:prstDash val="solid"/>
            <a:round/>
            <a:headEnd len="sm" w="sm" type="none"/>
            <a:tailEnd len="sm" w="sm" type="none"/>
          </a:ln>
        </p:spPr>
      </p:sp>
      <p:sp>
        <p:nvSpPr>
          <p:cNvPr id="297" name="Google Shape;297;p38"/>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298" name="Google Shape;298;p38"/>
          <p:cNvSpPr txBox="1"/>
          <p:nvPr>
            <p:ph idx="3"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chemeClr val="lt1"/>
                </a:solidFill>
              </a:defRPr>
            </a:lvl1pPr>
            <a:lvl2pPr lvl="1" rtl="0">
              <a:buNone/>
              <a:defRPr sz="800">
                <a:solidFill>
                  <a:schemeClr val="lt1"/>
                </a:solidFill>
              </a:defRPr>
            </a:lvl2pPr>
            <a:lvl3pPr lvl="2" rtl="0">
              <a:buNone/>
              <a:defRPr sz="800">
                <a:solidFill>
                  <a:schemeClr val="lt1"/>
                </a:solidFill>
              </a:defRPr>
            </a:lvl3pPr>
            <a:lvl4pPr lvl="3" rtl="0">
              <a:buNone/>
              <a:defRPr sz="800">
                <a:solidFill>
                  <a:schemeClr val="lt1"/>
                </a:solidFill>
              </a:defRPr>
            </a:lvl4pPr>
            <a:lvl5pPr lvl="4" rtl="0">
              <a:buNone/>
              <a:defRPr sz="800">
                <a:solidFill>
                  <a:schemeClr val="lt1"/>
                </a:solidFill>
              </a:defRPr>
            </a:lvl5pPr>
            <a:lvl6pPr lvl="5" rtl="0">
              <a:buNone/>
              <a:defRPr sz="800">
                <a:solidFill>
                  <a:schemeClr val="lt1"/>
                </a:solidFill>
              </a:defRPr>
            </a:lvl6pPr>
            <a:lvl7pPr lvl="6" rtl="0">
              <a:buNone/>
              <a:defRPr sz="800">
                <a:solidFill>
                  <a:schemeClr val="lt1"/>
                </a:solidFill>
              </a:defRPr>
            </a:lvl7pPr>
            <a:lvl8pPr lvl="7" rtl="0">
              <a:buNone/>
              <a:defRPr sz="800">
                <a:solidFill>
                  <a:schemeClr val="lt1"/>
                </a:solidFill>
              </a:defRPr>
            </a:lvl8pPr>
            <a:lvl9pPr lvl="8" rtl="0">
              <a:buNone/>
              <a:defRPr sz="8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299" name="Google Shape;299;p38"/>
          <p:cNvSpPr txBox="1"/>
          <p:nvPr/>
        </p:nvSpPr>
        <p:spPr>
          <a:xfrm>
            <a:off x="3821975" y="98779"/>
            <a:ext cx="426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Work Sans"/>
                <a:ea typeface="Work Sans"/>
                <a:cs typeface="Work Sans"/>
                <a:sym typeface="Work Sans"/>
              </a:rPr>
              <a:t>PRESENTATION NAME</a:t>
            </a:r>
            <a:endParaRPr sz="800">
              <a:solidFill>
                <a:schemeClr val="lt1"/>
              </a:solidFill>
              <a:latin typeface="Work Sans"/>
              <a:ea typeface="Work Sans"/>
              <a:cs typeface="Work Sans"/>
              <a:sym typeface="Work Sans"/>
            </a:endParaRPr>
          </a:p>
        </p:txBody>
      </p:sp>
      <p:sp>
        <p:nvSpPr>
          <p:cNvPr id="300" name="Google Shape;300;p38"/>
          <p:cNvSpPr/>
          <p:nvPr>
            <p:ph idx="4" type="pic"/>
          </p:nvPr>
        </p:nvSpPr>
        <p:spPr>
          <a:xfrm>
            <a:off x="1109863" y="867000"/>
            <a:ext cx="1614000" cy="3409500"/>
          </a:xfrm>
          <a:prstGeom prst="roundRect">
            <a:avLst>
              <a:gd fmla="val 8265" name="adj"/>
            </a:avLst>
          </a:prstGeom>
          <a:noFill/>
          <a:ln cap="flat" cmpd="sng" w="38100">
            <a:solidFill>
              <a:schemeClr val="lt1"/>
            </a:solidFill>
            <a:prstDash val="solid"/>
            <a:round/>
            <a:headEnd len="sm" w="sm" type="none"/>
            <a:tailEnd len="sm" w="sm" type="none"/>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_AND_TWO_COLUMNS_1">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7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1">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7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_1">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_1">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_1">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17500" lvl="0" marL="457200">
              <a:spcBef>
                <a:spcPts val="0"/>
              </a:spcBef>
              <a:spcAft>
                <a:spcPts val="0"/>
              </a:spcAft>
              <a:buClr>
                <a:schemeClr val="dk1"/>
              </a:buClr>
              <a:buSzPts val="14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_1">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spcBef>
                <a:spcPts val="0"/>
              </a:spcBef>
              <a:spcAft>
                <a:spcPts val="0"/>
              </a:spcAft>
              <a:buSzPts val="14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38" Type="http://schemas.openxmlformats.org/officeDocument/2006/relationships/theme" Target="../theme/theme1.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chemeClr val="tx1"/>
                </a:solidFill>
                <a:latin typeface="Work Sans"/>
                <a:ea typeface="Work Sans"/>
                <a:cs typeface="Work Sans"/>
                <a:sym typeface="Work Sans"/>
              </a:defRPr>
            </a:lvl1pPr>
            <a:lvl2pPr lvl="1" algn="r">
              <a:buNone/>
              <a:defRPr sz="1300">
                <a:solidFill>
                  <a:schemeClr val="tx1"/>
                </a:solidFill>
                <a:latin typeface="Work Sans"/>
                <a:ea typeface="Work Sans"/>
                <a:cs typeface="Work Sans"/>
                <a:sym typeface="Work Sans"/>
              </a:defRPr>
            </a:lvl2pPr>
            <a:lvl3pPr lvl="2" algn="r">
              <a:buNone/>
              <a:defRPr sz="1300">
                <a:solidFill>
                  <a:schemeClr val="tx1"/>
                </a:solidFill>
                <a:latin typeface="Work Sans"/>
                <a:ea typeface="Work Sans"/>
                <a:cs typeface="Work Sans"/>
                <a:sym typeface="Work Sans"/>
              </a:defRPr>
            </a:lvl3pPr>
            <a:lvl4pPr lvl="3" algn="r">
              <a:buNone/>
              <a:defRPr sz="1300">
                <a:solidFill>
                  <a:schemeClr val="tx1"/>
                </a:solidFill>
                <a:latin typeface="Work Sans"/>
                <a:ea typeface="Work Sans"/>
                <a:cs typeface="Work Sans"/>
                <a:sym typeface="Work Sans"/>
              </a:defRPr>
            </a:lvl4pPr>
            <a:lvl5pPr lvl="4" algn="r">
              <a:buNone/>
              <a:defRPr sz="1300">
                <a:solidFill>
                  <a:schemeClr val="tx1"/>
                </a:solidFill>
                <a:latin typeface="Work Sans"/>
                <a:ea typeface="Work Sans"/>
                <a:cs typeface="Work Sans"/>
                <a:sym typeface="Work Sans"/>
              </a:defRPr>
            </a:lvl5pPr>
            <a:lvl6pPr lvl="5" algn="r">
              <a:buNone/>
              <a:defRPr sz="1300">
                <a:solidFill>
                  <a:schemeClr val="tx1"/>
                </a:solidFill>
                <a:latin typeface="Work Sans"/>
                <a:ea typeface="Work Sans"/>
                <a:cs typeface="Work Sans"/>
                <a:sym typeface="Work Sans"/>
              </a:defRPr>
            </a:lvl6pPr>
            <a:lvl7pPr lvl="6" algn="r">
              <a:buNone/>
              <a:defRPr sz="1300">
                <a:solidFill>
                  <a:schemeClr val="tx1"/>
                </a:solidFill>
                <a:latin typeface="Work Sans"/>
                <a:ea typeface="Work Sans"/>
                <a:cs typeface="Work Sans"/>
                <a:sym typeface="Work Sans"/>
              </a:defRPr>
            </a:lvl7pPr>
            <a:lvl8pPr lvl="7" algn="r">
              <a:buNone/>
              <a:defRPr sz="1300">
                <a:solidFill>
                  <a:schemeClr val="tx1"/>
                </a:solidFill>
                <a:latin typeface="Work Sans"/>
                <a:ea typeface="Work Sans"/>
                <a:cs typeface="Work Sans"/>
                <a:sym typeface="Work Sans"/>
              </a:defRPr>
            </a:lvl8pPr>
            <a:lvl9pPr lvl="8" algn="r">
              <a:buNone/>
              <a:defRPr sz="1300">
                <a:solidFill>
                  <a:schemeClr val="tx1"/>
                </a:solidFill>
                <a:latin typeface="Work Sans"/>
                <a:ea typeface="Work Sans"/>
                <a:cs typeface="Work Sans"/>
                <a:sym typeface="Work Sans"/>
              </a:defRPr>
            </a:lvl9pPr>
          </a:lstStyle>
          <a:p>
            <a:pPr indent="0" lvl="0" marL="0" rtl="0" algn="r">
              <a:spcBef>
                <a:spcPts val="0"/>
              </a:spcBef>
              <a:spcAft>
                <a:spcPts val="0"/>
              </a:spcAft>
              <a:buNone/>
            </a:pPr>
            <a:fld id="{00000000-1234-1234-1234-123412341234}" type="slidenum">
              <a:rPr lang="en"/>
              <a:t>‹#›</a:t>
            </a:fld>
            <a:endParaRPr/>
          </a:p>
        </p:txBody>
      </p:sp>
      <p:sp>
        <p:nvSpPr>
          <p:cNvPr id="7" name="Google Shape;7;p1"/>
          <p:cNvSpPr txBox="1"/>
          <p:nvPr>
            <p:ph type="title"/>
          </p:nvPr>
        </p:nvSpPr>
        <p:spPr>
          <a:xfrm>
            <a:off x="228600" y="223475"/>
            <a:ext cx="8686800" cy="2374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7200"/>
              <a:buFont typeface="Work Sans"/>
              <a:buNone/>
              <a:defRPr sz="7200">
                <a:solidFill>
                  <a:schemeClr val="lt1"/>
                </a:solidFill>
                <a:latin typeface="Work Sans"/>
                <a:ea typeface="Work Sans"/>
                <a:cs typeface="Work Sans"/>
                <a:sym typeface="Work Sans"/>
              </a:defRPr>
            </a:lvl1pPr>
            <a:lvl2pPr lvl="1">
              <a:spcBef>
                <a:spcPts val="0"/>
              </a:spcBef>
              <a:spcAft>
                <a:spcPts val="0"/>
              </a:spcAft>
              <a:buSzPts val="1400"/>
              <a:buFont typeface="Work Sans"/>
              <a:buNone/>
              <a:defRPr>
                <a:latin typeface="Work Sans"/>
                <a:ea typeface="Work Sans"/>
                <a:cs typeface="Work Sans"/>
                <a:sym typeface="Work Sans"/>
              </a:defRPr>
            </a:lvl2pPr>
            <a:lvl3pPr lvl="2">
              <a:spcBef>
                <a:spcPts val="0"/>
              </a:spcBef>
              <a:spcAft>
                <a:spcPts val="0"/>
              </a:spcAft>
              <a:buSzPts val="1400"/>
              <a:buFont typeface="Work Sans"/>
              <a:buNone/>
              <a:defRPr>
                <a:latin typeface="Work Sans"/>
                <a:ea typeface="Work Sans"/>
                <a:cs typeface="Work Sans"/>
                <a:sym typeface="Work Sans"/>
              </a:defRPr>
            </a:lvl3pPr>
            <a:lvl4pPr lvl="3">
              <a:spcBef>
                <a:spcPts val="0"/>
              </a:spcBef>
              <a:spcAft>
                <a:spcPts val="0"/>
              </a:spcAft>
              <a:buSzPts val="1400"/>
              <a:buFont typeface="Work Sans"/>
              <a:buNone/>
              <a:defRPr>
                <a:latin typeface="Work Sans"/>
                <a:ea typeface="Work Sans"/>
                <a:cs typeface="Work Sans"/>
                <a:sym typeface="Work Sans"/>
              </a:defRPr>
            </a:lvl4pPr>
            <a:lvl5pPr lvl="4">
              <a:spcBef>
                <a:spcPts val="0"/>
              </a:spcBef>
              <a:spcAft>
                <a:spcPts val="0"/>
              </a:spcAft>
              <a:buSzPts val="1400"/>
              <a:buFont typeface="Work Sans"/>
              <a:buNone/>
              <a:defRPr>
                <a:latin typeface="Work Sans"/>
                <a:ea typeface="Work Sans"/>
                <a:cs typeface="Work Sans"/>
                <a:sym typeface="Work Sans"/>
              </a:defRPr>
            </a:lvl5pPr>
            <a:lvl6pPr lvl="5">
              <a:spcBef>
                <a:spcPts val="0"/>
              </a:spcBef>
              <a:spcAft>
                <a:spcPts val="0"/>
              </a:spcAft>
              <a:buSzPts val="1400"/>
              <a:buFont typeface="Work Sans"/>
              <a:buNone/>
              <a:defRPr>
                <a:latin typeface="Work Sans"/>
                <a:ea typeface="Work Sans"/>
                <a:cs typeface="Work Sans"/>
                <a:sym typeface="Work Sans"/>
              </a:defRPr>
            </a:lvl6pPr>
            <a:lvl7pPr lvl="6">
              <a:spcBef>
                <a:spcPts val="0"/>
              </a:spcBef>
              <a:spcAft>
                <a:spcPts val="0"/>
              </a:spcAft>
              <a:buSzPts val="1400"/>
              <a:buFont typeface="Work Sans"/>
              <a:buNone/>
              <a:defRPr>
                <a:latin typeface="Work Sans"/>
                <a:ea typeface="Work Sans"/>
                <a:cs typeface="Work Sans"/>
                <a:sym typeface="Work Sans"/>
              </a:defRPr>
            </a:lvl7pPr>
            <a:lvl8pPr lvl="7">
              <a:spcBef>
                <a:spcPts val="0"/>
              </a:spcBef>
              <a:spcAft>
                <a:spcPts val="0"/>
              </a:spcAft>
              <a:buSzPts val="1400"/>
              <a:buFont typeface="Work Sans"/>
              <a:buNone/>
              <a:defRPr>
                <a:latin typeface="Work Sans"/>
                <a:ea typeface="Work Sans"/>
                <a:cs typeface="Work Sans"/>
                <a:sym typeface="Work Sans"/>
              </a:defRPr>
            </a:lvl8pPr>
            <a:lvl9pPr lvl="8">
              <a:spcBef>
                <a:spcPts val="0"/>
              </a:spcBef>
              <a:spcAft>
                <a:spcPts val="0"/>
              </a:spcAft>
              <a:buSzPts val="1400"/>
              <a:buFont typeface="Work Sans"/>
              <a:buNone/>
              <a:defRPr>
                <a:latin typeface="Work Sans"/>
                <a:ea typeface="Work Sans"/>
                <a:cs typeface="Work Sans"/>
                <a:sym typeface="Work Sans"/>
              </a:defRPr>
            </a:lvl9pPr>
          </a:lstStyle>
          <a:p/>
        </p:txBody>
      </p:sp>
      <p:sp>
        <p:nvSpPr>
          <p:cNvPr id="8" name="Google Shape;8;p1"/>
          <p:cNvSpPr txBox="1"/>
          <p:nvPr>
            <p:ph idx="1" type="body"/>
          </p:nvPr>
        </p:nvSpPr>
        <p:spPr>
          <a:xfrm>
            <a:off x="228600" y="2909450"/>
            <a:ext cx="8686800" cy="2008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Clr>
                <a:schemeClr val="lt1"/>
              </a:buClr>
              <a:buSzPts val="1400"/>
              <a:buFont typeface="Work Sans"/>
              <a:buChar char="●"/>
              <a:defRPr>
                <a:solidFill>
                  <a:schemeClr val="lt1"/>
                </a:solidFill>
                <a:latin typeface="Work Sans"/>
                <a:ea typeface="Work Sans"/>
                <a:cs typeface="Work Sans"/>
                <a:sym typeface="Work Sans"/>
              </a:defRPr>
            </a:lvl1pPr>
            <a:lvl2pPr indent="-317500" lvl="1" marL="914400">
              <a:spcBef>
                <a:spcPts val="0"/>
              </a:spcBef>
              <a:spcAft>
                <a:spcPts val="0"/>
              </a:spcAft>
              <a:buClr>
                <a:schemeClr val="lt1"/>
              </a:buClr>
              <a:buSzPts val="1400"/>
              <a:buFont typeface="Work Sans"/>
              <a:buChar char="○"/>
              <a:defRPr>
                <a:solidFill>
                  <a:schemeClr val="lt1"/>
                </a:solidFill>
                <a:latin typeface="Work Sans"/>
                <a:ea typeface="Work Sans"/>
                <a:cs typeface="Work Sans"/>
                <a:sym typeface="Work Sans"/>
              </a:defRPr>
            </a:lvl2pPr>
            <a:lvl3pPr indent="-317500" lvl="2" marL="1371600">
              <a:spcBef>
                <a:spcPts val="0"/>
              </a:spcBef>
              <a:spcAft>
                <a:spcPts val="0"/>
              </a:spcAft>
              <a:buClr>
                <a:schemeClr val="lt1"/>
              </a:buClr>
              <a:buSzPts val="1400"/>
              <a:buFont typeface="Work Sans"/>
              <a:buChar char="■"/>
              <a:defRPr>
                <a:solidFill>
                  <a:schemeClr val="lt1"/>
                </a:solidFill>
                <a:latin typeface="Work Sans"/>
                <a:ea typeface="Work Sans"/>
                <a:cs typeface="Work Sans"/>
                <a:sym typeface="Work Sans"/>
              </a:defRPr>
            </a:lvl3pPr>
            <a:lvl4pPr indent="-317500" lvl="3" marL="1828800">
              <a:spcBef>
                <a:spcPts val="0"/>
              </a:spcBef>
              <a:spcAft>
                <a:spcPts val="0"/>
              </a:spcAft>
              <a:buClr>
                <a:schemeClr val="lt1"/>
              </a:buClr>
              <a:buSzPts val="1400"/>
              <a:buFont typeface="Work Sans"/>
              <a:buChar char="●"/>
              <a:defRPr>
                <a:solidFill>
                  <a:schemeClr val="lt1"/>
                </a:solidFill>
                <a:latin typeface="Work Sans"/>
                <a:ea typeface="Work Sans"/>
                <a:cs typeface="Work Sans"/>
                <a:sym typeface="Work Sans"/>
              </a:defRPr>
            </a:lvl4pPr>
            <a:lvl5pPr indent="-317500" lvl="4" marL="2286000">
              <a:spcBef>
                <a:spcPts val="0"/>
              </a:spcBef>
              <a:spcAft>
                <a:spcPts val="0"/>
              </a:spcAft>
              <a:buClr>
                <a:schemeClr val="lt1"/>
              </a:buClr>
              <a:buSzPts val="1400"/>
              <a:buFont typeface="Work Sans"/>
              <a:buChar char="○"/>
              <a:defRPr>
                <a:solidFill>
                  <a:schemeClr val="lt1"/>
                </a:solidFill>
                <a:latin typeface="Work Sans"/>
                <a:ea typeface="Work Sans"/>
                <a:cs typeface="Work Sans"/>
                <a:sym typeface="Work Sans"/>
              </a:defRPr>
            </a:lvl5pPr>
            <a:lvl6pPr indent="-317500" lvl="5" marL="2743200">
              <a:spcBef>
                <a:spcPts val="0"/>
              </a:spcBef>
              <a:spcAft>
                <a:spcPts val="0"/>
              </a:spcAft>
              <a:buClr>
                <a:schemeClr val="lt1"/>
              </a:buClr>
              <a:buSzPts val="1400"/>
              <a:buFont typeface="Work Sans"/>
              <a:buChar char="■"/>
              <a:defRPr>
                <a:solidFill>
                  <a:schemeClr val="lt1"/>
                </a:solidFill>
                <a:latin typeface="Work Sans"/>
                <a:ea typeface="Work Sans"/>
                <a:cs typeface="Work Sans"/>
                <a:sym typeface="Work Sans"/>
              </a:defRPr>
            </a:lvl6pPr>
            <a:lvl7pPr indent="-317500" lvl="6" marL="3200400">
              <a:spcBef>
                <a:spcPts val="0"/>
              </a:spcBef>
              <a:spcAft>
                <a:spcPts val="0"/>
              </a:spcAft>
              <a:buClr>
                <a:schemeClr val="lt1"/>
              </a:buClr>
              <a:buSzPts val="1400"/>
              <a:buFont typeface="Work Sans"/>
              <a:buChar char="●"/>
              <a:defRPr>
                <a:solidFill>
                  <a:schemeClr val="lt1"/>
                </a:solidFill>
                <a:latin typeface="Work Sans"/>
                <a:ea typeface="Work Sans"/>
                <a:cs typeface="Work Sans"/>
                <a:sym typeface="Work Sans"/>
              </a:defRPr>
            </a:lvl7pPr>
            <a:lvl8pPr indent="-317500" lvl="7" marL="3657600">
              <a:spcBef>
                <a:spcPts val="0"/>
              </a:spcBef>
              <a:spcAft>
                <a:spcPts val="0"/>
              </a:spcAft>
              <a:buClr>
                <a:schemeClr val="lt1"/>
              </a:buClr>
              <a:buSzPts val="1400"/>
              <a:buFont typeface="Work Sans"/>
              <a:buChar char="○"/>
              <a:defRPr>
                <a:solidFill>
                  <a:schemeClr val="lt1"/>
                </a:solidFill>
                <a:latin typeface="Work Sans"/>
                <a:ea typeface="Work Sans"/>
                <a:cs typeface="Work Sans"/>
                <a:sym typeface="Work Sans"/>
              </a:defRPr>
            </a:lvl8pPr>
            <a:lvl9pPr indent="-317500" lvl="8" marL="4114800">
              <a:spcBef>
                <a:spcPts val="0"/>
              </a:spcBef>
              <a:spcAft>
                <a:spcPts val="0"/>
              </a:spcAft>
              <a:buClr>
                <a:schemeClr val="lt1"/>
              </a:buClr>
              <a:buSzPts val="1400"/>
              <a:buFont typeface="Work Sans"/>
              <a:buChar char="■"/>
              <a:defRPr>
                <a:solidFill>
                  <a:schemeClr val="lt1"/>
                </a:solidFill>
                <a:latin typeface="Work Sans"/>
                <a:ea typeface="Work Sans"/>
                <a:cs typeface="Work Sans"/>
                <a:sym typeface="Work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19">
          <p15:clr>
            <a:srgbClr val="E46962"/>
          </p15:clr>
        </p15:guide>
        <p15:guide id="2" pos="593">
          <p15:clr>
            <a:srgbClr val="E46962"/>
          </p15:clr>
        </p15:guide>
        <p15:guide id="3" pos="669">
          <p15:clr>
            <a:srgbClr val="E46962"/>
          </p15:clr>
        </p15:guide>
        <p15:guide id="4" pos="1044">
          <p15:clr>
            <a:srgbClr val="E46962"/>
          </p15:clr>
        </p15:guide>
        <p15:guide id="5" pos="1119">
          <p15:clr>
            <a:srgbClr val="E46962"/>
          </p15:clr>
        </p15:guide>
        <p15:guide id="6" pos="1494">
          <p15:clr>
            <a:srgbClr val="E46962"/>
          </p15:clr>
        </p15:guide>
        <p15:guide id="7" pos="1569">
          <p15:clr>
            <a:srgbClr val="E46962"/>
          </p15:clr>
        </p15:guide>
        <p15:guide id="8" pos="1944">
          <p15:clr>
            <a:srgbClr val="E46962"/>
          </p15:clr>
        </p15:guide>
        <p15:guide id="9" pos="2019">
          <p15:clr>
            <a:srgbClr val="E46962"/>
          </p15:clr>
        </p15:guide>
        <p15:guide id="10" pos="2394">
          <p15:clr>
            <a:srgbClr val="E46962"/>
          </p15:clr>
        </p15:guide>
        <p15:guide id="11" pos="2469">
          <p15:clr>
            <a:srgbClr val="E46962"/>
          </p15:clr>
        </p15:guide>
        <p15:guide id="12" pos="2844">
          <p15:clr>
            <a:srgbClr val="E46962"/>
          </p15:clr>
        </p15:guide>
        <p15:guide id="13" pos="2919">
          <p15:clr>
            <a:srgbClr val="E46962"/>
          </p15:clr>
        </p15:guide>
        <p15:guide id="14" pos="3294">
          <p15:clr>
            <a:srgbClr val="E46962"/>
          </p15:clr>
        </p15:guide>
        <p15:guide id="15" pos="3370">
          <p15:clr>
            <a:srgbClr val="E46962"/>
          </p15:clr>
        </p15:guide>
        <p15:guide id="16" pos="3744">
          <p15:clr>
            <a:srgbClr val="E46962"/>
          </p15:clr>
        </p15:guide>
        <p15:guide id="17" pos="3820">
          <p15:clr>
            <a:srgbClr val="E46962"/>
          </p15:clr>
        </p15:guide>
        <p15:guide id="18" pos="4194">
          <p15:clr>
            <a:srgbClr val="E46962"/>
          </p15:clr>
        </p15:guide>
        <p15:guide id="19" pos="4270">
          <p15:clr>
            <a:srgbClr val="E46962"/>
          </p15:clr>
        </p15:guide>
        <p15:guide id="20" pos="4644">
          <p15:clr>
            <a:srgbClr val="E46962"/>
          </p15:clr>
        </p15:guide>
        <p15:guide id="21" pos="4720">
          <p15:clr>
            <a:srgbClr val="E46962"/>
          </p15:clr>
        </p15:guide>
        <p15:guide id="22" pos="5094">
          <p15:clr>
            <a:srgbClr val="E46962"/>
          </p15:clr>
        </p15:guide>
        <p15:guide id="23" pos="5170">
          <p15:clr>
            <a:srgbClr val="E46962"/>
          </p15:clr>
        </p15:guide>
        <p15:guide id="24" pos="5544">
          <p15:clr>
            <a:srgbClr val="E46962"/>
          </p15:clr>
        </p15:guide>
        <p15:guide id="25" orient="horz" pos="141">
          <p15:clr>
            <a:srgbClr val="E46962"/>
          </p15:clr>
        </p15:guide>
        <p15:guide id="26" orient="horz" pos="3061">
          <p15:clr>
            <a:srgbClr val="E46962"/>
          </p15:clr>
        </p15:guide>
        <p15:guide id="27" pos="144">
          <p15:clr>
            <a:srgbClr val="E46962"/>
          </p15:clr>
        </p15:guide>
        <p15:guide id="28" pos="5616">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xml"/><Relationship Id="rId3" Type="http://schemas.openxmlformats.org/officeDocument/2006/relationships/image" Target="../media/image1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11.png"/><Relationship Id="rId5" Type="http://schemas.openxmlformats.org/officeDocument/2006/relationships/image" Target="../media/image25.png"/><Relationship Id="rId6" Type="http://schemas.openxmlformats.org/officeDocument/2006/relationships/image" Target="../media/image16.png"/><Relationship Id="rId7" Type="http://schemas.openxmlformats.org/officeDocument/2006/relationships/image" Target="../media/image22.png"/><Relationship Id="rId8" Type="http://schemas.openxmlformats.org/officeDocument/2006/relationships/image" Target="../media/image2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2.xml"/><Relationship Id="rId3" Type="http://schemas.openxmlformats.org/officeDocument/2006/relationships/hyperlink" Target="https://www.businessinsider.com/americans-believe-covid-vaccine-microchip-theory-survey-2021-7" TargetMode="External"/><Relationship Id="rId4" Type="http://schemas.openxmlformats.org/officeDocument/2006/relationships/hyperlink" Target="https://www.researchgate.net/publication/352646970_Characterizing_COVID-19_Content_Posted_to_TikTok_Public_Sentiment_and_Response_During_the_First_Phase_of_the_COVID-19_Pandemic" TargetMode="External"/><Relationship Id="rId9" Type="http://schemas.openxmlformats.org/officeDocument/2006/relationships/hyperlink" Target="https://www.lchc.org" TargetMode="External"/><Relationship Id="rId5" Type="http://schemas.openxmlformats.org/officeDocument/2006/relationships/hyperlink" Target="https://www.cdc.gov/coronavirus/2019-ncov/vaccines/keythingstoknow.html" TargetMode="External"/><Relationship Id="rId6" Type="http://schemas.openxmlformats.org/officeDocument/2006/relationships/hyperlink" Target="https://www.cdc.gov/coronavirus/2019-ncov/vaccines/stay-up-to-date.html" TargetMode="External"/><Relationship Id="rId7" Type="http://schemas.openxmlformats.org/officeDocument/2006/relationships/hyperlink" Target="https://www.cdc.gov/vaccines" TargetMode="External"/><Relationship Id="rId8" Type="http://schemas.openxmlformats.org/officeDocument/2006/relationships/hyperlink" Target="https://www.chop.edu/centers-programs/vaccine-education-center" TargetMode="External"/><Relationship Id="rId11" Type="http://schemas.openxmlformats.org/officeDocument/2006/relationships/hyperlink" Target="https://www.miamiherald.com/news/coronavirus/article252636258.html" TargetMode="External"/><Relationship Id="rId10" Type="http://schemas.openxmlformats.org/officeDocument/2006/relationships/hyperlink" Target="https://www.mayoclinic.org/diseases-conditions/coronavirus/in-depth/coronavirus-vaccine/art-20484859" TargetMode="External"/><Relationship Id="rId13" Type="http://schemas.openxmlformats.org/officeDocument/2006/relationships/hyperlink" Target="https://www.sciencedirect.com/science/article/pii/S0264410X21015449" TargetMode="External"/><Relationship Id="rId12" Type="http://schemas.openxmlformats.org/officeDocument/2006/relationships/hyperlink" Target="https://myturn.ca.gov" TargetMode="External"/><Relationship Id="rId15" Type="http://schemas.openxmlformats.org/officeDocument/2006/relationships/hyperlink" Target="https://www.washingtonpost.com/health/2025/04/22/covid-booster-guidelines-2025" TargetMode="External"/><Relationship Id="rId14" Type="http://schemas.openxmlformats.org/officeDocument/2006/relationships/hyperlink" Target="https://today.yougov.com/politics/articles/43288-conspiracy-theories-beliefs-august-2022" TargetMode="External"/><Relationship Id="rId16" Type="http://schemas.openxmlformats.org/officeDocument/2006/relationships/hyperlink" Target="https://www.who.int/health-topics/vaccine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18.png"/><Relationship Id="rId5"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7.png"/><Relationship Id="rId6"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 Id="rId3"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39"/>
          <p:cNvSpPr txBox="1"/>
          <p:nvPr>
            <p:ph type="title"/>
          </p:nvPr>
        </p:nvSpPr>
        <p:spPr>
          <a:xfrm>
            <a:off x="97225" y="-57450"/>
            <a:ext cx="8835000" cy="2629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9800"/>
              <a:t>VACCINES</a:t>
            </a:r>
            <a:endParaRPr sz="9800"/>
          </a:p>
          <a:p>
            <a:pPr indent="0" lvl="0" marL="0" rtl="0" algn="ctr">
              <a:spcBef>
                <a:spcPts val="0"/>
              </a:spcBef>
              <a:spcAft>
                <a:spcPts val="0"/>
              </a:spcAft>
              <a:buNone/>
            </a:pPr>
            <a:r>
              <a:rPr lang="en" sz="4700"/>
              <a:t>Fact vs Fiction</a:t>
            </a:r>
            <a:endParaRPr sz="4700"/>
          </a:p>
          <a:p>
            <a:pPr indent="0" lvl="0" marL="0" rtl="0" algn="ctr">
              <a:spcBef>
                <a:spcPts val="0"/>
              </a:spcBef>
              <a:spcAft>
                <a:spcPts val="0"/>
              </a:spcAft>
              <a:buNone/>
            </a:pPr>
            <a:r>
              <a:rPr lang="en" sz="4700" u="sng"/>
              <a:t>Dawn of Misinformation</a:t>
            </a:r>
            <a:endParaRPr sz="4700" u="sng"/>
          </a:p>
        </p:txBody>
      </p:sp>
      <p:sp>
        <p:nvSpPr>
          <p:cNvPr id="306" name="Google Shape;306;p39"/>
          <p:cNvSpPr txBox="1"/>
          <p:nvPr>
            <p:ph idx="1" type="subTitle"/>
          </p:nvPr>
        </p:nvSpPr>
        <p:spPr>
          <a:xfrm>
            <a:off x="135600" y="4379976"/>
            <a:ext cx="3461100" cy="44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100"/>
              <a:t>06.16</a:t>
            </a:r>
            <a:r>
              <a:rPr lang="en" sz="1100"/>
              <a:t>.25</a:t>
            </a:r>
            <a:endParaRPr sz="1100"/>
          </a:p>
          <a:p>
            <a:pPr indent="0" lvl="0" marL="0" rtl="0" algn="l">
              <a:spcBef>
                <a:spcPts val="0"/>
              </a:spcBef>
              <a:spcAft>
                <a:spcPts val="0"/>
              </a:spcAft>
              <a:buClr>
                <a:schemeClr val="dk1"/>
              </a:buClr>
              <a:buSzPts val="1100"/>
              <a:buFont typeface="Arial"/>
              <a:buNone/>
            </a:pPr>
            <a:r>
              <a:rPr lang="en" sz="1100"/>
              <a:t>FACTCHECK MD</a:t>
            </a:r>
            <a:endParaRPr sz="1100"/>
          </a:p>
          <a:p>
            <a:pPr indent="0" lvl="0" marL="0" rtl="0" algn="l">
              <a:spcBef>
                <a:spcPts val="0"/>
              </a:spcBef>
              <a:spcAft>
                <a:spcPts val="0"/>
              </a:spcAft>
              <a:buNone/>
            </a:pPr>
            <a:r>
              <a:t/>
            </a:r>
            <a:endParaRPr sz="1100"/>
          </a:p>
        </p:txBody>
      </p:sp>
      <p:sp>
        <p:nvSpPr>
          <p:cNvPr id="307" name="Google Shape;307;p39"/>
          <p:cNvSpPr txBox="1"/>
          <p:nvPr>
            <p:ph idx="3" type="subTitle"/>
          </p:nvPr>
        </p:nvSpPr>
        <p:spPr>
          <a:xfrm>
            <a:off x="5844250" y="4379975"/>
            <a:ext cx="3862200" cy="44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100"/>
              <a:t>PRESENTED BY:</a:t>
            </a:r>
            <a:br>
              <a:rPr lang="en" sz="1100"/>
            </a:br>
            <a:r>
              <a:rPr lang="en" sz="1100"/>
              <a:t>Rami T. Ezzeddine &amp; Giovanni Chahine</a:t>
            </a:r>
            <a:endParaRPr sz="1100"/>
          </a:p>
          <a:p>
            <a:pPr indent="0" lvl="0" marL="0" rtl="0" algn="l">
              <a:spcBef>
                <a:spcPts val="0"/>
              </a:spcBef>
              <a:spcAft>
                <a:spcPts val="0"/>
              </a:spcAft>
              <a:buNone/>
            </a:pPr>
            <a:r>
              <a:t/>
            </a:r>
            <a:endParaRPr sz="1100"/>
          </a:p>
        </p:txBody>
      </p:sp>
      <p:pic>
        <p:nvPicPr>
          <p:cNvPr descr="Vaccine in vial with punctured syringe on blue background (Provided by Getty Images)" id="308" name="Google Shape;308;p39"/>
          <p:cNvPicPr preferRelativeResize="0"/>
          <p:nvPr/>
        </p:nvPicPr>
        <p:blipFill rotWithShape="1">
          <a:blip r:embed="rId3">
            <a:alphaModFix/>
          </a:blip>
          <a:srcRect b="35134" l="0" r="0" t="35134"/>
          <a:stretch/>
        </p:blipFill>
        <p:spPr>
          <a:xfrm>
            <a:off x="0" y="2571750"/>
            <a:ext cx="9143997" cy="1812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48"/>
          <p:cNvSpPr txBox="1"/>
          <p:nvPr>
            <p:ph type="title"/>
          </p:nvPr>
        </p:nvSpPr>
        <p:spPr>
          <a:xfrm>
            <a:off x="127300" y="-63700"/>
            <a:ext cx="5141100" cy="66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None/>
            </a:pPr>
            <a:r>
              <a:rPr lang="en" sz="2700"/>
              <a:t>Resources for Reassurance</a:t>
            </a:r>
            <a:endParaRPr sz="2700"/>
          </a:p>
        </p:txBody>
      </p:sp>
      <p:sp>
        <p:nvSpPr>
          <p:cNvPr id="387" name="Google Shape;387;p48"/>
          <p:cNvSpPr txBox="1"/>
          <p:nvPr/>
        </p:nvSpPr>
        <p:spPr>
          <a:xfrm>
            <a:off x="195075" y="472450"/>
            <a:ext cx="4598400" cy="31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450">
                <a:solidFill>
                  <a:schemeClr val="lt1"/>
                </a:solidFill>
                <a:latin typeface="Work Sans"/>
                <a:ea typeface="Work Sans"/>
                <a:cs typeface="Work Sans"/>
                <a:sym typeface="Work Sans"/>
              </a:rPr>
              <a:t>Center for Disease Control (CDC)</a:t>
            </a:r>
            <a:endParaRPr b="1" sz="1450">
              <a:solidFill>
                <a:schemeClr val="lt1"/>
              </a:solidFill>
              <a:latin typeface="Work Sans"/>
              <a:ea typeface="Work Sans"/>
              <a:cs typeface="Work Sans"/>
              <a:sym typeface="Work Sans"/>
            </a:endParaRPr>
          </a:p>
          <a:p>
            <a:pPr indent="-320675" lvl="0" marL="457200" rtl="0" algn="l">
              <a:spcBef>
                <a:spcPts val="0"/>
              </a:spcBef>
              <a:spcAft>
                <a:spcPts val="0"/>
              </a:spcAft>
              <a:buClr>
                <a:schemeClr val="lt1"/>
              </a:buClr>
              <a:buSzPts val="1450"/>
              <a:buFont typeface="Work Sans"/>
              <a:buChar char="-"/>
            </a:pPr>
            <a:r>
              <a:rPr lang="en" sz="1450">
                <a:solidFill>
                  <a:schemeClr val="lt1"/>
                </a:solidFill>
                <a:latin typeface="Work Sans"/>
                <a:ea typeface="Work Sans"/>
                <a:cs typeface="Work Sans"/>
                <a:sym typeface="Work Sans"/>
              </a:rPr>
              <a:t>Vaccine schedules, safety info, and data tracking</a:t>
            </a:r>
            <a:endParaRPr sz="1450">
              <a:solidFill>
                <a:schemeClr val="lt1"/>
              </a:solidFill>
              <a:latin typeface="Work Sans"/>
              <a:ea typeface="Work Sans"/>
              <a:cs typeface="Work Sans"/>
              <a:sym typeface="Work Sans"/>
            </a:endParaRPr>
          </a:p>
          <a:p>
            <a:pPr indent="0" lvl="0" marL="0" rtl="0" algn="l">
              <a:spcBef>
                <a:spcPts val="0"/>
              </a:spcBef>
              <a:spcAft>
                <a:spcPts val="0"/>
              </a:spcAft>
              <a:buNone/>
            </a:pPr>
            <a:br>
              <a:rPr lang="en" sz="1450">
                <a:solidFill>
                  <a:schemeClr val="lt1"/>
                </a:solidFill>
                <a:latin typeface="Work Sans"/>
                <a:ea typeface="Work Sans"/>
                <a:cs typeface="Work Sans"/>
                <a:sym typeface="Work Sans"/>
              </a:rPr>
            </a:br>
            <a:r>
              <a:rPr b="1" lang="en" sz="1450">
                <a:solidFill>
                  <a:schemeClr val="lt1"/>
                </a:solidFill>
                <a:latin typeface="Work Sans"/>
                <a:ea typeface="Work Sans"/>
                <a:cs typeface="Work Sans"/>
                <a:sym typeface="Work Sans"/>
              </a:rPr>
              <a:t>WHO</a:t>
            </a:r>
            <a:endParaRPr b="1" sz="1450">
              <a:solidFill>
                <a:schemeClr val="lt1"/>
              </a:solidFill>
              <a:latin typeface="Work Sans"/>
              <a:ea typeface="Work Sans"/>
              <a:cs typeface="Work Sans"/>
              <a:sym typeface="Work Sans"/>
            </a:endParaRPr>
          </a:p>
          <a:p>
            <a:pPr indent="-320675" lvl="0" marL="457200" rtl="0" algn="l">
              <a:spcBef>
                <a:spcPts val="0"/>
              </a:spcBef>
              <a:spcAft>
                <a:spcPts val="0"/>
              </a:spcAft>
              <a:buClr>
                <a:schemeClr val="lt1"/>
              </a:buClr>
              <a:buSzPts val="1450"/>
              <a:buFont typeface="Work Sans"/>
              <a:buChar char="-"/>
            </a:pPr>
            <a:r>
              <a:rPr lang="en" sz="1450">
                <a:solidFill>
                  <a:schemeClr val="lt1"/>
                </a:solidFill>
                <a:latin typeface="Work Sans"/>
                <a:ea typeface="Work Sans"/>
                <a:cs typeface="Work Sans"/>
                <a:sym typeface="Work Sans"/>
              </a:rPr>
              <a:t>Global vaccine facts, myth debunking, multilingual guides</a:t>
            </a:r>
            <a:br>
              <a:rPr lang="en" sz="1450">
                <a:solidFill>
                  <a:schemeClr val="lt1"/>
                </a:solidFill>
                <a:latin typeface="Work Sans"/>
                <a:ea typeface="Work Sans"/>
                <a:cs typeface="Work Sans"/>
                <a:sym typeface="Work Sans"/>
              </a:rPr>
            </a:br>
            <a:endParaRPr sz="1450">
              <a:solidFill>
                <a:schemeClr val="lt1"/>
              </a:solidFill>
              <a:latin typeface="Work Sans"/>
              <a:ea typeface="Work Sans"/>
              <a:cs typeface="Work Sans"/>
              <a:sym typeface="Work Sans"/>
            </a:endParaRPr>
          </a:p>
          <a:p>
            <a:pPr indent="0" lvl="0" marL="0" rtl="0" algn="l">
              <a:spcBef>
                <a:spcPts val="0"/>
              </a:spcBef>
              <a:spcAft>
                <a:spcPts val="0"/>
              </a:spcAft>
              <a:buNone/>
            </a:pPr>
            <a:r>
              <a:rPr b="1" lang="en" sz="1450">
                <a:solidFill>
                  <a:schemeClr val="lt1"/>
                </a:solidFill>
                <a:latin typeface="Work Sans"/>
                <a:ea typeface="Work Sans"/>
                <a:cs typeface="Work Sans"/>
                <a:sym typeface="Work Sans"/>
              </a:rPr>
              <a:t>Children’s Hospital of Philadelphia (CHOP)</a:t>
            </a:r>
            <a:endParaRPr b="1" sz="1450">
              <a:solidFill>
                <a:schemeClr val="lt1"/>
              </a:solidFill>
              <a:latin typeface="Work Sans"/>
              <a:ea typeface="Work Sans"/>
              <a:cs typeface="Work Sans"/>
              <a:sym typeface="Work Sans"/>
            </a:endParaRPr>
          </a:p>
          <a:p>
            <a:pPr indent="-320675" lvl="0" marL="457200" rtl="0" algn="l">
              <a:spcBef>
                <a:spcPts val="0"/>
              </a:spcBef>
              <a:spcAft>
                <a:spcPts val="0"/>
              </a:spcAft>
              <a:buClr>
                <a:schemeClr val="lt1"/>
              </a:buClr>
              <a:buSzPts val="1450"/>
              <a:buFont typeface="Work Sans"/>
              <a:buChar char="-"/>
            </a:pPr>
            <a:r>
              <a:rPr lang="en" sz="1450">
                <a:solidFill>
                  <a:schemeClr val="lt1"/>
                </a:solidFill>
                <a:latin typeface="Work Sans"/>
                <a:ea typeface="Work Sans"/>
                <a:cs typeface="Work Sans"/>
                <a:sym typeface="Work Sans"/>
              </a:rPr>
              <a:t>Run by non-governmental pediatrician who breaks down vaccine topics in clear, family-friendly language</a:t>
            </a:r>
            <a:endParaRPr sz="1450">
              <a:solidFill>
                <a:schemeClr val="lt1"/>
              </a:solidFill>
              <a:latin typeface="Work Sans"/>
              <a:ea typeface="Work Sans"/>
              <a:cs typeface="Work Sans"/>
              <a:sym typeface="Work Sans"/>
            </a:endParaRPr>
          </a:p>
          <a:p>
            <a:pPr indent="0" lvl="0" marL="0" rtl="0" algn="l">
              <a:spcBef>
                <a:spcPts val="0"/>
              </a:spcBef>
              <a:spcAft>
                <a:spcPts val="0"/>
              </a:spcAft>
              <a:buNone/>
            </a:pPr>
            <a:r>
              <a:t/>
            </a:r>
            <a:endParaRPr sz="1450">
              <a:solidFill>
                <a:schemeClr val="lt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b="1" lang="en" sz="1450">
                <a:solidFill>
                  <a:schemeClr val="lt1"/>
                </a:solidFill>
                <a:latin typeface="Work Sans"/>
                <a:ea typeface="Work Sans"/>
                <a:cs typeface="Work Sans"/>
                <a:sym typeface="Work Sans"/>
              </a:rPr>
              <a:t>MyTurn California</a:t>
            </a:r>
            <a:endParaRPr b="1" sz="1450">
              <a:solidFill>
                <a:schemeClr val="lt1"/>
              </a:solidFill>
              <a:latin typeface="Work Sans"/>
              <a:ea typeface="Work Sans"/>
              <a:cs typeface="Work Sans"/>
              <a:sym typeface="Work Sans"/>
            </a:endParaRPr>
          </a:p>
          <a:p>
            <a:pPr indent="-320675" lvl="0" marL="457200" rtl="0" algn="l">
              <a:spcBef>
                <a:spcPts val="0"/>
              </a:spcBef>
              <a:spcAft>
                <a:spcPts val="0"/>
              </a:spcAft>
              <a:buClr>
                <a:schemeClr val="lt1"/>
              </a:buClr>
              <a:buSzPts val="1450"/>
              <a:buFont typeface="Work Sans"/>
              <a:buChar char="-"/>
            </a:pPr>
            <a:r>
              <a:rPr lang="en" sz="1450">
                <a:solidFill>
                  <a:schemeClr val="lt1"/>
                </a:solidFill>
                <a:latin typeface="Work Sans"/>
                <a:ea typeface="Work Sans"/>
                <a:cs typeface="Work Sans"/>
                <a:sym typeface="Work Sans"/>
              </a:rPr>
              <a:t>Connects Californians to vaccine appointments statewide</a:t>
            </a:r>
            <a:endParaRPr sz="1450">
              <a:solidFill>
                <a:schemeClr val="lt1"/>
              </a:solidFill>
              <a:latin typeface="Work Sans"/>
              <a:ea typeface="Work Sans"/>
              <a:cs typeface="Work Sans"/>
              <a:sym typeface="Work Sans"/>
            </a:endParaRPr>
          </a:p>
          <a:p>
            <a:pPr indent="0" lvl="0" marL="0" rtl="0" algn="l">
              <a:spcBef>
                <a:spcPts val="0"/>
              </a:spcBef>
              <a:spcAft>
                <a:spcPts val="0"/>
              </a:spcAft>
              <a:buNone/>
            </a:pPr>
            <a:r>
              <a:t/>
            </a:r>
            <a:endParaRPr sz="1450">
              <a:solidFill>
                <a:schemeClr val="lt1"/>
              </a:solidFill>
              <a:latin typeface="Work Sans"/>
              <a:ea typeface="Work Sans"/>
              <a:cs typeface="Work Sans"/>
              <a:sym typeface="Work Sans"/>
            </a:endParaRPr>
          </a:p>
          <a:p>
            <a:pPr indent="0" lvl="0" marL="0" rtl="0" algn="l">
              <a:spcBef>
                <a:spcPts val="0"/>
              </a:spcBef>
              <a:spcAft>
                <a:spcPts val="0"/>
              </a:spcAft>
              <a:buNone/>
            </a:pPr>
            <a:r>
              <a:rPr b="1" lang="en" sz="1450">
                <a:solidFill>
                  <a:schemeClr val="lt1"/>
                </a:solidFill>
                <a:latin typeface="Work Sans"/>
                <a:ea typeface="Work Sans"/>
                <a:cs typeface="Work Sans"/>
                <a:sym typeface="Work Sans"/>
              </a:rPr>
              <a:t>Diversity/Minority-Focused Groups</a:t>
            </a:r>
            <a:endParaRPr sz="1450">
              <a:solidFill>
                <a:schemeClr val="lt1"/>
              </a:solidFill>
              <a:latin typeface="Work Sans"/>
              <a:ea typeface="Work Sans"/>
              <a:cs typeface="Work Sans"/>
              <a:sym typeface="Work Sans"/>
            </a:endParaRPr>
          </a:p>
          <a:p>
            <a:pPr indent="-320675" lvl="0" marL="457200" rtl="0" algn="l">
              <a:spcBef>
                <a:spcPts val="0"/>
              </a:spcBef>
              <a:spcAft>
                <a:spcPts val="0"/>
              </a:spcAft>
              <a:buClr>
                <a:schemeClr val="lt1"/>
              </a:buClr>
              <a:buSzPts val="1450"/>
              <a:buFont typeface="Work Sans"/>
              <a:buChar char="-"/>
            </a:pPr>
            <a:r>
              <a:rPr b="1" lang="en" sz="1450" u="sng">
                <a:solidFill>
                  <a:schemeClr val="lt1"/>
                </a:solidFill>
                <a:latin typeface="Work Sans"/>
                <a:ea typeface="Work Sans"/>
                <a:cs typeface="Work Sans"/>
                <a:sym typeface="Work Sans"/>
              </a:rPr>
              <a:t>Latino </a:t>
            </a:r>
            <a:r>
              <a:rPr lang="en" sz="1450">
                <a:solidFill>
                  <a:schemeClr val="lt1"/>
                </a:solidFill>
                <a:latin typeface="Work Sans"/>
                <a:ea typeface="Work Sans"/>
                <a:cs typeface="Work Sans"/>
                <a:sym typeface="Work Sans"/>
              </a:rPr>
              <a:t>Coalition for a Healthy California</a:t>
            </a:r>
            <a:endParaRPr sz="1450">
              <a:solidFill>
                <a:schemeClr val="lt1"/>
              </a:solidFill>
              <a:latin typeface="Work Sans"/>
              <a:ea typeface="Work Sans"/>
              <a:cs typeface="Work Sans"/>
              <a:sym typeface="Work Sans"/>
            </a:endParaRPr>
          </a:p>
          <a:p>
            <a:pPr indent="-327025" lvl="0" marL="457200" rtl="0" algn="l">
              <a:spcBef>
                <a:spcPts val="0"/>
              </a:spcBef>
              <a:spcAft>
                <a:spcPts val="0"/>
              </a:spcAft>
              <a:buClr>
                <a:schemeClr val="lt1"/>
              </a:buClr>
              <a:buSzPts val="1550"/>
              <a:buFont typeface="Work Sans"/>
              <a:buChar char="-"/>
            </a:pPr>
            <a:r>
              <a:rPr b="1" lang="en" sz="1450" u="sng">
                <a:solidFill>
                  <a:schemeClr val="lt1"/>
                </a:solidFill>
                <a:latin typeface="Work Sans"/>
                <a:ea typeface="Work Sans"/>
                <a:cs typeface="Work Sans"/>
                <a:sym typeface="Work Sans"/>
              </a:rPr>
              <a:t>Asian </a:t>
            </a:r>
            <a:r>
              <a:rPr lang="en" sz="1450">
                <a:solidFill>
                  <a:schemeClr val="lt1"/>
                </a:solidFill>
                <a:latin typeface="Work Sans"/>
                <a:ea typeface="Work Sans"/>
                <a:cs typeface="Work Sans"/>
                <a:sym typeface="Work Sans"/>
              </a:rPr>
              <a:t>Pacific Health Corps</a:t>
            </a:r>
            <a:br>
              <a:rPr b="1" lang="en" sz="1250">
                <a:solidFill>
                  <a:schemeClr val="lt1"/>
                </a:solidFill>
                <a:latin typeface="Work Sans"/>
                <a:ea typeface="Work Sans"/>
                <a:cs typeface="Work Sans"/>
                <a:sym typeface="Work Sans"/>
              </a:rPr>
            </a:br>
            <a:endParaRPr b="1" sz="1250">
              <a:solidFill>
                <a:schemeClr val="lt1"/>
              </a:solidFill>
              <a:latin typeface="Work Sans"/>
              <a:ea typeface="Work Sans"/>
              <a:cs typeface="Work Sans"/>
              <a:sym typeface="Work Sans"/>
            </a:endParaRPr>
          </a:p>
        </p:txBody>
      </p:sp>
      <p:pic>
        <p:nvPicPr>
          <p:cNvPr id="388" name="Google Shape;388;p48"/>
          <p:cNvPicPr preferRelativeResize="0"/>
          <p:nvPr/>
        </p:nvPicPr>
        <p:blipFill>
          <a:blip r:embed="rId3">
            <a:alphaModFix/>
          </a:blip>
          <a:stretch>
            <a:fillRect/>
          </a:stretch>
        </p:blipFill>
        <p:spPr>
          <a:xfrm>
            <a:off x="4752801" y="874025"/>
            <a:ext cx="4245201" cy="3163350"/>
          </a:xfrm>
          <a:prstGeom prst="rect">
            <a:avLst/>
          </a:prstGeom>
          <a:noFill/>
          <a:ln cap="flat" cmpd="sng" w="28575">
            <a:solidFill>
              <a:schemeClr val="dk1"/>
            </a:solidFill>
            <a:prstDash val="solid"/>
            <a:round/>
            <a:headEnd len="sm" w="sm" type="none"/>
            <a:tailEnd len="sm" w="sm" type="none"/>
          </a:ln>
        </p:spPr>
      </p:pic>
      <p:sp>
        <p:nvSpPr>
          <p:cNvPr id="389" name="Google Shape;389;p48"/>
          <p:cNvSpPr txBox="1"/>
          <p:nvPr/>
        </p:nvSpPr>
        <p:spPr>
          <a:xfrm>
            <a:off x="5153050" y="4136875"/>
            <a:ext cx="3404400" cy="40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u="sng">
                <a:solidFill>
                  <a:schemeClr val="lt1"/>
                </a:solidFill>
                <a:latin typeface="Work Sans"/>
                <a:ea typeface="Work Sans"/>
                <a:cs typeface="Work Sans"/>
                <a:sym typeface="Work Sans"/>
              </a:rPr>
              <a:t>CDC Adult Immunization Schedule</a:t>
            </a:r>
            <a:endParaRPr b="1" u="sng">
              <a:solidFill>
                <a:schemeClr val="lt1"/>
              </a:solidFill>
              <a:latin typeface="Work Sans"/>
              <a:ea typeface="Work Sans"/>
              <a:cs typeface="Work Sans"/>
              <a:sym typeface="Work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49"/>
          <p:cNvSpPr txBox="1"/>
          <p:nvPr>
            <p:ph idx="1" type="subTitle"/>
          </p:nvPr>
        </p:nvSpPr>
        <p:spPr>
          <a:xfrm>
            <a:off x="-62675" y="2774075"/>
            <a:ext cx="3115800" cy="29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FAST-TRACKED APPROVAL</a:t>
            </a:r>
            <a:endParaRPr/>
          </a:p>
        </p:txBody>
      </p:sp>
      <p:sp>
        <p:nvSpPr>
          <p:cNvPr id="395" name="Google Shape;395;p49"/>
          <p:cNvSpPr txBox="1"/>
          <p:nvPr>
            <p:ph type="title"/>
          </p:nvPr>
        </p:nvSpPr>
        <p:spPr>
          <a:xfrm>
            <a:off x="240122" y="551600"/>
            <a:ext cx="4989000" cy="79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COVID Vaccine CDC/WHO Messaging</a:t>
            </a:r>
            <a:br>
              <a:rPr lang="en"/>
            </a:br>
            <a:r>
              <a:rPr lang="en" sz="5500"/>
              <a:t>TIMELINE</a:t>
            </a:r>
            <a:endParaRPr sz="5500"/>
          </a:p>
        </p:txBody>
      </p:sp>
      <p:sp>
        <p:nvSpPr>
          <p:cNvPr id="396" name="Google Shape;396;p49"/>
          <p:cNvSpPr txBox="1"/>
          <p:nvPr>
            <p:ph idx="8" type="subTitle"/>
          </p:nvPr>
        </p:nvSpPr>
        <p:spPr>
          <a:xfrm>
            <a:off x="2371200" y="2774075"/>
            <a:ext cx="2257200" cy="29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TOTAL PROTECTION?</a:t>
            </a:r>
            <a:endParaRPr/>
          </a:p>
          <a:p>
            <a:pPr indent="0" lvl="0" marL="0" rtl="0" algn="l">
              <a:spcBef>
                <a:spcPts val="0"/>
              </a:spcBef>
              <a:spcAft>
                <a:spcPts val="0"/>
              </a:spcAft>
              <a:buNone/>
            </a:pPr>
            <a:r>
              <a:t/>
            </a:r>
            <a:endParaRPr/>
          </a:p>
        </p:txBody>
      </p:sp>
      <p:sp>
        <p:nvSpPr>
          <p:cNvPr id="397" name="Google Shape;397;p49"/>
          <p:cNvSpPr txBox="1"/>
          <p:nvPr>
            <p:ph idx="13" type="subTitle"/>
          </p:nvPr>
        </p:nvSpPr>
        <p:spPr>
          <a:xfrm>
            <a:off x="4590925" y="2774075"/>
            <a:ext cx="2047800" cy="29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VIRUS MUTATION</a:t>
            </a:r>
            <a:endParaRPr/>
          </a:p>
          <a:p>
            <a:pPr indent="0" lvl="0" marL="0" rtl="0" algn="l">
              <a:spcBef>
                <a:spcPts val="0"/>
              </a:spcBef>
              <a:spcAft>
                <a:spcPts val="0"/>
              </a:spcAft>
              <a:buNone/>
            </a:pPr>
            <a:r>
              <a:t/>
            </a:r>
            <a:endParaRPr/>
          </a:p>
        </p:txBody>
      </p:sp>
      <p:sp>
        <p:nvSpPr>
          <p:cNvPr id="398" name="Google Shape;398;p49"/>
          <p:cNvSpPr txBox="1"/>
          <p:nvPr>
            <p:ph idx="15" type="subTitle"/>
          </p:nvPr>
        </p:nvSpPr>
        <p:spPr>
          <a:xfrm>
            <a:off x="6810650" y="2774075"/>
            <a:ext cx="2333400" cy="29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MASK MANDATE LIFTED</a:t>
            </a:r>
            <a:endParaRPr/>
          </a:p>
          <a:p>
            <a:pPr indent="0" lvl="0" marL="0" rtl="0" algn="l">
              <a:spcBef>
                <a:spcPts val="0"/>
              </a:spcBef>
              <a:spcAft>
                <a:spcPts val="0"/>
              </a:spcAft>
              <a:buNone/>
            </a:pPr>
            <a:r>
              <a:t/>
            </a:r>
            <a:endParaRPr/>
          </a:p>
        </p:txBody>
      </p:sp>
      <p:sp>
        <p:nvSpPr>
          <p:cNvPr id="399" name="Google Shape;399;p49"/>
          <p:cNvSpPr txBox="1"/>
          <p:nvPr>
            <p:ph idx="16" type="body"/>
          </p:nvPr>
        </p:nvSpPr>
        <p:spPr>
          <a:xfrm>
            <a:off x="6818450" y="3182000"/>
            <a:ext cx="2401800" cy="144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t>COVID no longer declared a Public Health Emergency by WHO.</a:t>
            </a:r>
            <a:endParaRPr sz="1000"/>
          </a:p>
          <a:p>
            <a:pPr indent="0" lvl="0" marL="0" rtl="0" algn="l">
              <a:spcBef>
                <a:spcPts val="0"/>
              </a:spcBef>
              <a:spcAft>
                <a:spcPts val="0"/>
              </a:spcAft>
              <a:buClr>
                <a:schemeClr val="dk1"/>
              </a:buClr>
              <a:buSzPts val="1100"/>
              <a:buFont typeface="Arial"/>
              <a:buNone/>
            </a:pPr>
            <a:r>
              <a:t/>
            </a:r>
            <a:endParaRPr sz="1000"/>
          </a:p>
          <a:p>
            <a:pPr indent="0" lvl="0" marL="0" rtl="0" algn="l">
              <a:spcBef>
                <a:spcPts val="0"/>
              </a:spcBef>
              <a:spcAft>
                <a:spcPts val="0"/>
              </a:spcAft>
              <a:buClr>
                <a:schemeClr val="dk1"/>
              </a:buClr>
              <a:buSzPts val="1100"/>
              <a:buFont typeface="Arial"/>
              <a:buNone/>
            </a:pPr>
            <a:r>
              <a:rPr lang="en" sz="1000"/>
              <a:t>CDC recommends boosters primarily for high-risk groups (65+, immunocompromised).</a:t>
            </a:r>
            <a:endParaRPr sz="1000"/>
          </a:p>
          <a:p>
            <a:pPr indent="0" lvl="0" marL="0" rtl="0" algn="l">
              <a:spcBef>
                <a:spcPts val="0"/>
              </a:spcBef>
              <a:spcAft>
                <a:spcPts val="0"/>
              </a:spcAft>
              <a:buClr>
                <a:schemeClr val="dk1"/>
              </a:buClr>
              <a:buSzPts val="1100"/>
              <a:buFont typeface="Arial"/>
              <a:buNone/>
            </a:pPr>
            <a:r>
              <a:t/>
            </a:r>
            <a:endParaRPr sz="1000"/>
          </a:p>
          <a:p>
            <a:pPr indent="0" lvl="0" marL="0" rtl="0" algn="l">
              <a:spcBef>
                <a:spcPts val="0"/>
              </a:spcBef>
              <a:spcAft>
                <a:spcPts val="0"/>
              </a:spcAft>
              <a:buClr>
                <a:schemeClr val="dk1"/>
              </a:buClr>
              <a:buSzPts val="1100"/>
              <a:buFont typeface="Arial"/>
              <a:buNone/>
            </a:pPr>
            <a:r>
              <a:rPr lang="en" sz="1000"/>
              <a:t>CDC quietly updates guidance: COVID vaccine optional for healthy young adults with prior infection.</a:t>
            </a:r>
            <a:endParaRPr sz="1000"/>
          </a:p>
          <a:p>
            <a:pPr indent="0" lvl="0" marL="0" rtl="0" algn="l">
              <a:spcBef>
                <a:spcPts val="0"/>
              </a:spcBef>
              <a:spcAft>
                <a:spcPts val="0"/>
              </a:spcAft>
              <a:buNone/>
            </a:pPr>
            <a:r>
              <a:t/>
            </a:r>
            <a:endParaRPr/>
          </a:p>
        </p:txBody>
      </p:sp>
      <p:sp>
        <p:nvSpPr>
          <p:cNvPr id="400" name="Google Shape;400;p49"/>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01" name="Google Shape;401;p49" title="2833174.png"/>
          <p:cNvPicPr preferRelativeResize="0"/>
          <p:nvPr>
            <p:ph idx="4" type="pic"/>
          </p:nvPr>
        </p:nvPicPr>
        <p:blipFill rotWithShape="1">
          <a:blip r:embed="rId3">
            <a:alphaModFix/>
          </a:blip>
          <a:srcRect b="0" l="0" r="0" t="0"/>
          <a:stretch/>
        </p:blipFill>
        <p:spPr>
          <a:xfrm>
            <a:off x="6645650" y="2396400"/>
            <a:ext cx="230400" cy="230400"/>
          </a:xfrm>
          <a:prstGeom prst="ellipse">
            <a:avLst/>
          </a:prstGeom>
        </p:spPr>
      </p:pic>
      <p:pic>
        <p:nvPicPr>
          <p:cNvPr descr="Blank whitespace." id="402" name="Google Shape;402;p49"/>
          <p:cNvPicPr preferRelativeResize="0"/>
          <p:nvPr>
            <p:ph idx="3" type="pic"/>
          </p:nvPr>
        </p:nvPicPr>
        <p:blipFill rotWithShape="1">
          <a:blip r:embed="rId4">
            <a:alphaModFix/>
          </a:blip>
          <a:srcRect b="-18603" l="-19060" r="-19060" t="-18589"/>
          <a:stretch/>
        </p:blipFill>
        <p:spPr>
          <a:xfrm>
            <a:off x="368850" y="2396400"/>
            <a:ext cx="230400" cy="230400"/>
          </a:xfrm>
          <a:prstGeom prst="ellipse">
            <a:avLst/>
          </a:prstGeom>
        </p:spPr>
      </p:pic>
      <p:pic>
        <p:nvPicPr>
          <p:cNvPr id="403" name="Google Shape;403;p49" title="covid-virus.png"/>
          <p:cNvPicPr preferRelativeResize="0"/>
          <p:nvPr/>
        </p:nvPicPr>
        <p:blipFill rotWithShape="1">
          <a:blip r:embed="rId5">
            <a:alphaModFix/>
          </a:blip>
          <a:srcRect b="0" l="29292" r="29292" t="0"/>
          <a:stretch/>
        </p:blipFill>
        <p:spPr>
          <a:xfrm>
            <a:off x="2401927" y="2423925"/>
            <a:ext cx="178328" cy="175349"/>
          </a:xfrm>
          <a:prstGeom prst="rect">
            <a:avLst/>
          </a:prstGeom>
          <a:noFill/>
          <a:ln>
            <a:noFill/>
          </a:ln>
        </p:spPr>
      </p:pic>
      <p:pic>
        <p:nvPicPr>
          <p:cNvPr id="404" name="Google Shape;404;p49" title="6768302.png"/>
          <p:cNvPicPr preferRelativeResize="0"/>
          <p:nvPr/>
        </p:nvPicPr>
        <p:blipFill rotWithShape="1">
          <a:blip r:embed="rId6">
            <a:alphaModFix/>
          </a:blip>
          <a:srcRect b="1914" l="0" r="0" t="1904"/>
          <a:stretch/>
        </p:blipFill>
        <p:spPr>
          <a:xfrm>
            <a:off x="4536798" y="2425836"/>
            <a:ext cx="178324" cy="171524"/>
          </a:xfrm>
          <a:prstGeom prst="rect">
            <a:avLst/>
          </a:prstGeom>
          <a:noFill/>
          <a:ln>
            <a:noFill/>
          </a:ln>
        </p:spPr>
      </p:pic>
      <p:sp>
        <p:nvSpPr>
          <p:cNvPr id="405" name="Google Shape;405;p49"/>
          <p:cNvSpPr txBox="1"/>
          <p:nvPr>
            <p:ph idx="1" type="subTitle"/>
          </p:nvPr>
        </p:nvSpPr>
        <p:spPr>
          <a:xfrm>
            <a:off x="191500" y="2049650"/>
            <a:ext cx="7765500" cy="29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2020</a:t>
            </a:r>
            <a:r>
              <a:rPr b="1" lang="en"/>
              <a:t>                                                                         2021                                  2022</a:t>
            </a:r>
            <a:endParaRPr b="1"/>
          </a:p>
        </p:txBody>
      </p:sp>
      <p:sp>
        <p:nvSpPr>
          <p:cNvPr id="406" name="Google Shape;406;p49"/>
          <p:cNvSpPr txBox="1"/>
          <p:nvPr>
            <p:ph idx="16" type="body"/>
          </p:nvPr>
        </p:nvSpPr>
        <p:spPr>
          <a:xfrm>
            <a:off x="4542600" y="3269775"/>
            <a:ext cx="2257200" cy="136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t>Mutating strains such as Delta and Omicron variants means that mRNA vaccine of original variant no longer as effective as they once were</a:t>
            </a:r>
            <a:endParaRPr sz="1000"/>
          </a:p>
          <a:p>
            <a:pPr indent="0" lvl="0" marL="0" rtl="0" algn="l">
              <a:spcBef>
                <a:spcPts val="0"/>
              </a:spcBef>
              <a:spcAft>
                <a:spcPts val="0"/>
              </a:spcAft>
              <a:buClr>
                <a:schemeClr val="dk1"/>
              </a:buClr>
              <a:buSzPts val="1100"/>
              <a:buFont typeface="Arial"/>
              <a:buNone/>
            </a:pPr>
            <a:r>
              <a:t/>
            </a:r>
            <a:endParaRPr sz="1000"/>
          </a:p>
          <a:p>
            <a:pPr indent="0" lvl="0" marL="0" rtl="0" algn="l">
              <a:spcBef>
                <a:spcPts val="0"/>
              </a:spcBef>
              <a:spcAft>
                <a:spcPts val="0"/>
              </a:spcAft>
              <a:buClr>
                <a:schemeClr val="dk1"/>
              </a:buClr>
              <a:buSzPts val="1100"/>
              <a:buFont typeface="Arial"/>
              <a:buNone/>
            </a:pPr>
            <a:r>
              <a:rPr lang="en" sz="1000"/>
              <a:t>CDC: “Vaccines don’t prevent symptoms, but prevent life-threatening ones.”</a:t>
            </a:r>
            <a:endParaRPr sz="1000"/>
          </a:p>
          <a:p>
            <a:pPr indent="0" lvl="0" marL="0" rtl="0" algn="l">
              <a:spcBef>
                <a:spcPts val="0"/>
              </a:spcBef>
              <a:spcAft>
                <a:spcPts val="0"/>
              </a:spcAft>
              <a:buClr>
                <a:schemeClr val="dk1"/>
              </a:buClr>
              <a:buSzPts val="1100"/>
              <a:buFont typeface="Arial"/>
              <a:buNone/>
            </a:pPr>
            <a:r>
              <a:t/>
            </a:r>
            <a:endParaRPr sz="1000"/>
          </a:p>
          <a:p>
            <a:pPr indent="0" lvl="0" marL="0" rtl="0" algn="l">
              <a:spcBef>
                <a:spcPts val="0"/>
              </a:spcBef>
              <a:spcAft>
                <a:spcPts val="0"/>
              </a:spcAft>
              <a:buClr>
                <a:schemeClr val="dk1"/>
              </a:buClr>
              <a:buSzPts val="1100"/>
              <a:buFont typeface="Arial"/>
              <a:buNone/>
            </a:pPr>
            <a:r>
              <a:t/>
            </a:r>
            <a:endParaRPr sz="1000"/>
          </a:p>
          <a:p>
            <a:pPr indent="0" lvl="0" marL="0" rtl="0" algn="l">
              <a:spcBef>
                <a:spcPts val="0"/>
              </a:spcBef>
              <a:spcAft>
                <a:spcPts val="0"/>
              </a:spcAft>
              <a:buNone/>
            </a:pPr>
            <a:r>
              <a:t/>
            </a:r>
            <a:endParaRPr/>
          </a:p>
        </p:txBody>
      </p:sp>
      <p:sp>
        <p:nvSpPr>
          <p:cNvPr id="407" name="Google Shape;407;p49"/>
          <p:cNvSpPr txBox="1"/>
          <p:nvPr>
            <p:ph idx="16" type="body"/>
          </p:nvPr>
        </p:nvSpPr>
        <p:spPr>
          <a:xfrm>
            <a:off x="2332800" y="3269775"/>
            <a:ext cx="2257200" cy="136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t>Cases of vaccinated individuals testing </a:t>
            </a:r>
            <a:r>
              <a:rPr lang="en" sz="1000"/>
              <a:t>positive for COVID-19</a:t>
            </a:r>
            <a:endParaRPr sz="1000"/>
          </a:p>
          <a:p>
            <a:pPr indent="0" lvl="0" marL="0" rtl="0" algn="l">
              <a:spcBef>
                <a:spcPts val="0"/>
              </a:spcBef>
              <a:spcAft>
                <a:spcPts val="0"/>
              </a:spcAft>
              <a:buClr>
                <a:schemeClr val="dk1"/>
              </a:buClr>
              <a:buSzPts val="1100"/>
              <a:buFont typeface="Arial"/>
              <a:buNone/>
            </a:pPr>
            <a:r>
              <a:t/>
            </a:r>
            <a:endParaRPr sz="1000"/>
          </a:p>
          <a:p>
            <a:pPr indent="0" lvl="0" marL="0" rtl="0" algn="l">
              <a:spcBef>
                <a:spcPts val="0"/>
              </a:spcBef>
              <a:spcAft>
                <a:spcPts val="0"/>
              </a:spcAft>
              <a:buClr>
                <a:schemeClr val="dk1"/>
              </a:buClr>
              <a:buSzPts val="1100"/>
              <a:buFont typeface="Arial"/>
              <a:buNone/>
            </a:pPr>
            <a:r>
              <a:t/>
            </a:r>
            <a:endParaRPr sz="1000"/>
          </a:p>
          <a:p>
            <a:pPr indent="0" lvl="0" marL="0" rtl="0" algn="l">
              <a:spcBef>
                <a:spcPts val="0"/>
              </a:spcBef>
              <a:spcAft>
                <a:spcPts val="0"/>
              </a:spcAft>
              <a:buClr>
                <a:schemeClr val="dk1"/>
              </a:buClr>
              <a:buSzPts val="1100"/>
              <a:buFont typeface="Arial"/>
              <a:buNone/>
            </a:pPr>
            <a:r>
              <a:rPr lang="en" sz="1000"/>
              <a:t>CDC: “Vaccines don’t prevent contraction of COVID, but prevent symptoms.”</a:t>
            </a:r>
            <a:endParaRPr sz="1000"/>
          </a:p>
          <a:p>
            <a:pPr indent="0" lvl="0" marL="0" rtl="0" algn="l">
              <a:spcBef>
                <a:spcPts val="0"/>
              </a:spcBef>
              <a:spcAft>
                <a:spcPts val="0"/>
              </a:spcAft>
              <a:buClr>
                <a:schemeClr val="dk1"/>
              </a:buClr>
              <a:buSzPts val="1100"/>
              <a:buFont typeface="Arial"/>
              <a:buNone/>
            </a:pPr>
            <a:r>
              <a:t/>
            </a:r>
            <a:endParaRPr sz="1000"/>
          </a:p>
          <a:p>
            <a:pPr indent="0" lvl="0" marL="0" rtl="0" algn="l">
              <a:spcBef>
                <a:spcPts val="0"/>
              </a:spcBef>
              <a:spcAft>
                <a:spcPts val="0"/>
              </a:spcAft>
              <a:buClr>
                <a:schemeClr val="dk1"/>
              </a:buClr>
              <a:buSzPts val="1100"/>
              <a:buFont typeface="Arial"/>
              <a:buNone/>
            </a:pPr>
            <a:r>
              <a:t/>
            </a:r>
            <a:endParaRPr sz="1000"/>
          </a:p>
          <a:p>
            <a:pPr indent="0" lvl="0" marL="0" rtl="0" algn="l">
              <a:spcBef>
                <a:spcPts val="0"/>
              </a:spcBef>
              <a:spcAft>
                <a:spcPts val="0"/>
              </a:spcAft>
              <a:buNone/>
            </a:pPr>
            <a:r>
              <a:t/>
            </a:r>
            <a:endParaRPr/>
          </a:p>
        </p:txBody>
      </p:sp>
      <p:sp>
        <p:nvSpPr>
          <p:cNvPr id="408" name="Google Shape;408;p49"/>
          <p:cNvSpPr txBox="1"/>
          <p:nvPr>
            <p:ph idx="16" type="body"/>
          </p:nvPr>
        </p:nvSpPr>
        <p:spPr>
          <a:xfrm>
            <a:off x="123000" y="3269775"/>
            <a:ext cx="2257200" cy="136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t>Pfizer &amp; Moderna report ~95% efficacy in preventing symptomatic COVID.</a:t>
            </a:r>
            <a:endParaRPr sz="1000"/>
          </a:p>
          <a:p>
            <a:pPr indent="0" lvl="0" marL="0" rtl="0" algn="l">
              <a:spcBef>
                <a:spcPts val="0"/>
              </a:spcBef>
              <a:spcAft>
                <a:spcPts val="0"/>
              </a:spcAft>
              <a:buClr>
                <a:schemeClr val="dk1"/>
              </a:buClr>
              <a:buSzPts val="1100"/>
              <a:buFont typeface="Arial"/>
              <a:buNone/>
            </a:pPr>
            <a:r>
              <a:t/>
            </a:r>
            <a:endParaRPr sz="1000"/>
          </a:p>
          <a:p>
            <a:pPr indent="0" lvl="0" marL="0" rtl="0" algn="l">
              <a:spcBef>
                <a:spcPts val="0"/>
              </a:spcBef>
              <a:spcAft>
                <a:spcPts val="0"/>
              </a:spcAft>
              <a:buClr>
                <a:schemeClr val="dk1"/>
              </a:buClr>
              <a:buSzPts val="1100"/>
              <a:buFont typeface="Arial"/>
              <a:buNone/>
            </a:pPr>
            <a:r>
              <a:rPr lang="en" sz="1000"/>
              <a:t>CDC: “Vaccines prevent COVID-19,” stopping infection and not just disease</a:t>
            </a:r>
            <a:endParaRPr sz="1000"/>
          </a:p>
          <a:p>
            <a:pPr indent="0" lvl="0" marL="0" rtl="0" algn="l">
              <a:spcBef>
                <a:spcPts val="0"/>
              </a:spcBef>
              <a:spcAft>
                <a:spcPts val="0"/>
              </a:spcAft>
              <a:buClr>
                <a:schemeClr val="dk1"/>
              </a:buClr>
              <a:buSzPts val="1100"/>
              <a:buFont typeface="Arial"/>
              <a:buNone/>
            </a:pPr>
            <a:r>
              <a:t/>
            </a:r>
            <a:endParaRPr sz="1000"/>
          </a:p>
          <a:p>
            <a:pPr indent="0" lvl="0" marL="0" rtl="0" algn="l">
              <a:spcBef>
                <a:spcPts val="0"/>
              </a:spcBef>
              <a:spcAft>
                <a:spcPts val="0"/>
              </a:spcAft>
              <a:buClr>
                <a:schemeClr val="dk1"/>
              </a:buClr>
              <a:buSzPts val="1100"/>
              <a:buFont typeface="Arial"/>
              <a:buNone/>
            </a:pPr>
            <a:r>
              <a:t/>
            </a:r>
            <a:endParaRPr sz="1000"/>
          </a:p>
          <a:p>
            <a:pPr indent="0" lvl="0" marL="0" rtl="0" algn="l">
              <a:spcBef>
                <a:spcPts val="0"/>
              </a:spcBef>
              <a:spcAft>
                <a:spcPts val="0"/>
              </a:spcAft>
              <a:buNone/>
            </a:pPr>
            <a:r>
              <a:t/>
            </a:r>
            <a:endParaRPr/>
          </a:p>
        </p:txBody>
      </p:sp>
      <p:pic>
        <p:nvPicPr>
          <p:cNvPr id="409" name="Google Shape;409;p49"/>
          <p:cNvPicPr preferRelativeResize="0"/>
          <p:nvPr/>
        </p:nvPicPr>
        <p:blipFill>
          <a:blip r:embed="rId7">
            <a:alphaModFix/>
          </a:blip>
          <a:stretch>
            <a:fillRect/>
          </a:stretch>
        </p:blipFill>
        <p:spPr>
          <a:xfrm>
            <a:off x="3714375" y="168950"/>
            <a:ext cx="1411765" cy="230400"/>
          </a:xfrm>
          <a:prstGeom prst="rect">
            <a:avLst/>
          </a:prstGeom>
          <a:noFill/>
          <a:ln>
            <a:noFill/>
          </a:ln>
        </p:spPr>
      </p:pic>
      <p:pic>
        <p:nvPicPr>
          <p:cNvPr id="410" name="Google Shape;410;p49" title="NIH-logo-1024x391.jpg"/>
          <p:cNvPicPr preferRelativeResize="0"/>
          <p:nvPr/>
        </p:nvPicPr>
        <p:blipFill>
          <a:blip r:embed="rId8">
            <a:alphaModFix/>
          </a:blip>
          <a:stretch>
            <a:fillRect/>
          </a:stretch>
        </p:blipFill>
        <p:spPr>
          <a:xfrm>
            <a:off x="4749737" y="429200"/>
            <a:ext cx="4165663" cy="1590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50"/>
          <p:cNvSpPr txBox="1"/>
          <p:nvPr>
            <p:ph type="title"/>
          </p:nvPr>
        </p:nvSpPr>
        <p:spPr>
          <a:xfrm>
            <a:off x="80350" y="-91440"/>
            <a:ext cx="7292400" cy="95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t>REFERENCES</a:t>
            </a:r>
            <a:endParaRPr sz="6000"/>
          </a:p>
        </p:txBody>
      </p:sp>
      <p:sp>
        <p:nvSpPr>
          <p:cNvPr id="416" name="Google Shape;416;p50"/>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17" name="Google Shape;417;p50"/>
          <p:cNvSpPr txBox="1"/>
          <p:nvPr/>
        </p:nvSpPr>
        <p:spPr>
          <a:xfrm>
            <a:off x="135600" y="640080"/>
            <a:ext cx="9022200" cy="367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solidFill>
                  <a:schemeClr val="dk2"/>
                </a:solidFill>
                <a:latin typeface="Work Sans"/>
                <a:ea typeface="Work Sans"/>
                <a:cs typeface="Work Sans"/>
                <a:sym typeface="Work Sans"/>
              </a:rPr>
              <a:t>Business Insider. (2021, July 7). 20% of Americans believe microchips are in COVID‑19 vaccines. Business Insider. </a:t>
            </a:r>
            <a:r>
              <a:rPr b="1" lang="en" sz="800" u="sng">
                <a:solidFill>
                  <a:schemeClr val="hlink"/>
                </a:solidFill>
                <a:latin typeface="Work Sans"/>
                <a:ea typeface="Work Sans"/>
                <a:cs typeface="Work Sans"/>
                <a:sym typeface="Work Sans"/>
                <a:hlinkClick r:id="rId3"/>
              </a:rPr>
              <a:t>https://www.businessinsider.com/americans-believe-covid-vaccine-microchip-theory-survey-2021-7</a:t>
            </a:r>
            <a:r>
              <a:rPr b="1" lang="en" sz="800">
                <a:solidFill>
                  <a:schemeClr val="dk2"/>
                </a:solidFill>
                <a:latin typeface="Work Sans"/>
                <a:ea typeface="Work Sans"/>
                <a:cs typeface="Work Sans"/>
                <a:sym typeface="Work Sans"/>
              </a:rPr>
              <a:t> </a:t>
            </a:r>
            <a:br>
              <a:rPr b="1" lang="en" sz="800">
                <a:solidFill>
                  <a:schemeClr val="dk2"/>
                </a:solidFill>
                <a:latin typeface="Work Sans"/>
                <a:ea typeface="Work Sans"/>
                <a:cs typeface="Work Sans"/>
                <a:sym typeface="Work Sans"/>
              </a:rPr>
            </a:br>
            <a:br>
              <a:rPr b="1" lang="en" sz="800">
                <a:solidFill>
                  <a:schemeClr val="dk2"/>
                </a:solidFill>
                <a:latin typeface="Work Sans"/>
                <a:ea typeface="Work Sans"/>
                <a:cs typeface="Work Sans"/>
                <a:sym typeface="Work Sans"/>
              </a:rPr>
            </a:br>
            <a:r>
              <a:rPr b="1" lang="en" sz="800">
                <a:solidFill>
                  <a:schemeClr val="dk2"/>
                </a:solidFill>
                <a:latin typeface="Work Sans"/>
                <a:ea typeface="Work Sans"/>
                <a:cs typeface="Work Sans"/>
                <a:sym typeface="Work Sans"/>
              </a:rPr>
              <a:t>Basch, C. H., Hillyer, G. C., Meleo-Erwin, Z., Zagnit, E. A., &amp; Basch, C. E. (2021). Characterizing COVID-19 content posted to TikTok: Public sentiment and response during the first phase of the COVID-19 pandemic. </a:t>
            </a:r>
            <a:r>
              <a:rPr b="1" i="1" lang="en" sz="800">
                <a:solidFill>
                  <a:schemeClr val="dk2"/>
                </a:solidFill>
                <a:latin typeface="Work Sans"/>
                <a:ea typeface="Work Sans"/>
                <a:cs typeface="Work Sans"/>
                <a:sym typeface="Work Sans"/>
              </a:rPr>
              <a:t>Journal of Preventive Medicine and Public Health</a:t>
            </a:r>
            <a:r>
              <a:rPr b="1" lang="en" sz="800">
                <a:solidFill>
                  <a:schemeClr val="dk2"/>
                </a:solidFill>
                <a:latin typeface="Work Sans"/>
                <a:ea typeface="Work Sans"/>
                <a:cs typeface="Work Sans"/>
                <a:sym typeface="Work Sans"/>
              </a:rPr>
              <a:t>, 54(3), 147–152. </a:t>
            </a:r>
            <a:r>
              <a:rPr b="1" lang="en" sz="800" u="sng">
                <a:solidFill>
                  <a:schemeClr val="hlink"/>
                </a:solidFill>
                <a:latin typeface="Work Sans"/>
                <a:ea typeface="Work Sans"/>
                <a:cs typeface="Work Sans"/>
                <a:sym typeface="Work Sans"/>
                <a:hlinkClick r:id="rId4"/>
              </a:rPr>
              <a:t>https://www.researchgate.net/publication/352646970_Characterizing_COVID-19_Content_Posted_to_TikTok_Public_Sentiment_and_Response_During_the_First_Phase_of_the_COVID-19_Pandemic</a:t>
            </a:r>
            <a:r>
              <a:rPr b="1" lang="en" sz="800">
                <a:solidFill>
                  <a:schemeClr val="dk2"/>
                </a:solidFill>
                <a:latin typeface="Work Sans"/>
                <a:ea typeface="Work Sans"/>
                <a:cs typeface="Work Sans"/>
                <a:sym typeface="Work Sans"/>
              </a:rPr>
              <a:t> </a:t>
            </a:r>
            <a:endParaRPr b="1" sz="800">
              <a:solidFill>
                <a:schemeClr val="dk2"/>
              </a:solidFill>
              <a:latin typeface="Work Sans"/>
              <a:ea typeface="Work Sans"/>
              <a:cs typeface="Work Sans"/>
              <a:sym typeface="Work Sans"/>
            </a:endParaRPr>
          </a:p>
          <a:p>
            <a:pPr indent="0" lvl="0" marL="0" rtl="0" algn="l">
              <a:spcBef>
                <a:spcPts val="0"/>
              </a:spcBef>
              <a:spcAft>
                <a:spcPts val="0"/>
              </a:spcAft>
              <a:buNone/>
            </a:pPr>
            <a:r>
              <a:t/>
            </a:r>
            <a:endParaRPr b="1" sz="800">
              <a:solidFill>
                <a:schemeClr val="dk2"/>
              </a:solidFill>
              <a:latin typeface="Work Sans"/>
              <a:ea typeface="Work Sans"/>
              <a:cs typeface="Work Sans"/>
              <a:sym typeface="Work Sans"/>
            </a:endParaRPr>
          </a:p>
          <a:p>
            <a:pPr indent="0" lvl="0" marL="0" rtl="0" algn="l">
              <a:spcBef>
                <a:spcPts val="0"/>
              </a:spcBef>
              <a:spcAft>
                <a:spcPts val="0"/>
              </a:spcAft>
              <a:buNone/>
            </a:pPr>
            <a:r>
              <a:rPr b="1" lang="en" sz="800">
                <a:solidFill>
                  <a:schemeClr val="dk2"/>
                </a:solidFill>
                <a:latin typeface="Work Sans"/>
                <a:ea typeface="Work Sans"/>
                <a:cs typeface="Work Sans"/>
                <a:sym typeface="Work Sans"/>
              </a:rPr>
              <a:t>Centers for Disease Control and Prevention. (n.d.). COVID‑19 Vaccine Basics. CDC.gov. </a:t>
            </a:r>
            <a:r>
              <a:rPr b="1" lang="en" sz="800" u="sng">
                <a:solidFill>
                  <a:schemeClr val="hlink"/>
                </a:solidFill>
                <a:latin typeface="Work Sans"/>
                <a:ea typeface="Work Sans"/>
                <a:cs typeface="Work Sans"/>
                <a:sym typeface="Work Sans"/>
                <a:hlinkClick r:id="rId5"/>
              </a:rPr>
              <a:t>https://www.cdc.gov/coronavirus/2019-ncov/vaccines/keythingstoknow.html</a:t>
            </a:r>
            <a:r>
              <a:rPr b="1" lang="en" sz="800">
                <a:solidFill>
                  <a:schemeClr val="dk2"/>
                </a:solidFill>
                <a:latin typeface="Work Sans"/>
                <a:ea typeface="Work Sans"/>
                <a:cs typeface="Work Sans"/>
                <a:sym typeface="Work Sans"/>
              </a:rPr>
              <a:t> </a:t>
            </a:r>
            <a:br>
              <a:rPr b="1" lang="en" sz="800">
                <a:solidFill>
                  <a:schemeClr val="dk2"/>
                </a:solidFill>
                <a:latin typeface="Work Sans"/>
                <a:ea typeface="Work Sans"/>
                <a:cs typeface="Work Sans"/>
                <a:sym typeface="Work Sans"/>
              </a:rPr>
            </a:br>
            <a:endParaRPr b="1" sz="800">
              <a:solidFill>
                <a:schemeClr val="dk2"/>
              </a:solidFill>
              <a:latin typeface="Work Sans"/>
              <a:ea typeface="Work Sans"/>
              <a:cs typeface="Work Sans"/>
              <a:sym typeface="Work Sans"/>
            </a:endParaRPr>
          </a:p>
          <a:p>
            <a:pPr indent="0" lvl="0" marL="0" rtl="0" algn="l">
              <a:spcBef>
                <a:spcPts val="0"/>
              </a:spcBef>
              <a:spcAft>
                <a:spcPts val="0"/>
              </a:spcAft>
              <a:buNone/>
            </a:pPr>
            <a:r>
              <a:rPr b="1" lang="en" sz="800">
                <a:solidFill>
                  <a:schemeClr val="dk2"/>
                </a:solidFill>
                <a:latin typeface="Work Sans"/>
                <a:ea typeface="Work Sans"/>
                <a:cs typeface="Work Sans"/>
                <a:sym typeface="Work Sans"/>
              </a:rPr>
              <a:t>Centers for Disease Control and Prevention. (n.d.). Staying Up to Date with COVID‑19 Vaccines. CDC.gov. </a:t>
            </a:r>
            <a:r>
              <a:rPr b="1" lang="en" sz="800" u="sng">
                <a:solidFill>
                  <a:schemeClr val="hlink"/>
                </a:solidFill>
                <a:latin typeface="Work Sans"/>
                <a:ea typeface="Work Sans"/>
                <a:cs typeface="Work Sans"/>
                <a:sym typeface="Work Sans"/>
                <a:hlinkClick r:id="rId6"/>
              </a:rPr>
              <a:t>https://www.cdc.gov/coronavirus/2019-ncov/vaccines/stay-up-to-date.html</a:t>
            </a:r>
            <a:r>
              <a:rPr b="1" lang="en" sz="800">
                <a:solidFill>
                  <a:schemeClr val="dk2"/>
                </a:solidFill>
                <a:latin typeface="Work Sans"/>
                <a:ea typeface="Work Sans"/>
                <a:cs typeface="Work Sans"/>
                <a:sym typeface="Work Sans"/>
              </a:rPr>
              <a:t> </a:t>
            </a:r>
            <a:endParaRPr b="1" sz="800">
              <a:solidFill>
                <a:schemeClr val="dk2"/>
              </a:solidFill>
              <a:latin typeface="Work Sans"/>
              <a:ea typeface="Work Sans"/>
              <a:cs typeface="Work Sans"/>
              <a:sym typeface="Work Sans"/>
            </a:endParaRPr>
          </a:p>
          <a:p>
            <a:pPr indent="0" lvl="0" marL="0" rtl="0" algn="l">
              <a:spcBef>
                <a:spcPts val="0"/>
              </a:spcBef>
              <a:spcAft>
                <a:spcPts val="0"/>
              </a:spcAft>
              <a:buNone/>
            </a:pPr>
            <a:r>
              <a:t/>
            </a:r>
            <a:endParaRPr b="1" sz="800">
              <a:solidFill>
                <a:schemeClr val="dk2"/>
              </a:solidFill>
              <a:latin typeface="Work Sans"/>
              <a:ea typeface="Work Sans"/>
              <a:cs typeface="Work Sans"/>
              <a:sym typeface="Work Sans"/>
            </a:endParaRPr>
          </a:p>
          <a:p>
            <a:pPr indent="0" lvl="0" marL="0" rtl="0" algn="l">
              <a:spcBef>
                <a:spcPts val="0"/>
              </a:spcBef>
              <a:spcAft>
                <a:spcPts val="0"/>
              </a:spcAft>
              <a:buNone/>
            </a:pPr>
            <a:r>
              <a:rPr b="1" lang="en" sz="800">
                <a:solidFill>
                  <a:schemeClr val="dk2"/>
                </a:solidFill>
                <a:latin typeface="Work Sans"/>
                <a:ea typeface="Work Sans"/>
                <a:cs typeface="Work Sans"/>
                <a:sym typeface="Work Sans"/>
              </a:rPr>
              <a:t>Centers for Disease Control and Prevention. (2024). Vaccines and Immunizations. CDC.gov. </a:t>
            </a:r>
            <a:r>
              <a:rPr b="1" lang="en" sz="800" u="sng">
                <a:solidFill>
                  <a:schemeClr val="hlink"/>
                </a:solidFill>
                <a:latin typeface="Work Sans"/>
                <a:ea typeface="Work Sans"/>
                <a:cs typeface="Work Sans"/>
                <a:sym typeface="Work Sans"/>
                <a:hlinkClick r:id="rId7"/>
              </a:rPr>
              <a:t>https://www.cdc.gov/vaccines</a:t>
            </a:r>
            <a:r>
              <a:rPr b="1" lang="en" sz="800">
                <a:solidFill>
                  <a:schemeClr val="dk2"/>
                </a:solidFill>
                <a:latin typeface="Work Sans"/>
                <a:ea typeface="Work Sans"/>
                <a:cs typeface="Work Sans"/>
                <a:sym typeface="Work Sans"/>
              </a:rPr>
              <a:t> </a:t>
            </a:r>
            <a:br>
              <a:rPr b="1" lang="en" sz="800">
                <a:solidFill>
                  <a:schemeClr val="dk2"/>
                </a:solidFill>
                <a:latin typeface="Work Sans"/>
                <a:ea typeface="Work Sans"/>
                <a:cs typeface="Work Sans"/>
                <a:sym typeface="Work Sans"/>
              </a:rPr>
            </a:br>
            <a:r>
              <a:rPr b="1" lang="en" sz="800">
                <a:solidFill>
                  <a:schemeClr val="dk2"/>
                </a:solidFill>
                <a:latin typeface="Work Sans"/>
                <a:ea typeface="Work Sans"/>
                <a:cs typeface="Work Sans"/>
                <a:sym typeface="Work Sans"/>
              </a:rPr>
              <a:t> </a:t>
            </a:r>
            <a:endParaRPr b="1" sz="800">
              <a:solidFill>
                <a:schemeClr val="dk2"/>
              </a:solidFill>
              <a:latin typeface="Work Sans"/>
              <a:ea typeface="Work Sans"/>
              <a:cs typeface="Work Sans"/>
              <a:sym typeface="Work Sans"/>
            </a:endParaRPr>
          </a:p>
          <a:p>
            <a:pPr indent="0" lvl="0" marL="0" rtl="0" algn="l">
              <a:spcBef>
                <a:spcPts val="0"/>
              </a:spcBef>
              <a:spcAft>
                <a:spcPts val="0"/>
              </a:spcAft>
              <a:buNone/>
            </a:pPr>
            <a:r>
              <a:rPr b="1" lang="en" sz="800">
                <a:solidFill>
                  <a:schemeClr val="dk2"/>
                </a:solidFill>
                <a:latin typeface="Work Sans"/>
                <a:ea typeface="Work Sans"/>
                <a:cs typeface="Work Sans"/>
                <a:sym typeface="Work Sans"/>
              </a:rPr>
              <a:t>Children’s Hospital of Philadelphia. (n.d.). Vaccine Education Center. CHOP.edu. </a:t>
            </a:r>
            <a:r>
              <a:rPr b="1" lang="en" sz="800" u="sng">
                <a:solidFill>
                  <a:schemeClr val="hlink"/>
                </a:solidFill>
                <a:latin typeface="Work Sans"/>
                <a:ea typeface="Work Sans"/>
                <a:cs typeface="Work Sans"/>
                <a:sym typeface="Work Sans"/>
                <a:hlinkClick r:id="rId8"/>
              </a:rPr>
              <a:t>https://www.chop.edu/centers-programs/vaccine-education-center</a:t>
            </a:r>
            <a:r>
              <a:rPr b="1" lang="en" sz="800">
                <a:solidFill>
                  <a:schemeClr val="dk2"/>
                </a:solidFill>
                <a:latin typeface="Work Sans"/>
                <a:ea typeface="Work Sans"/>
                <a:cs typeface="Work Sans"/>
                <a:sym typeface="Work Sans"/>
              </a:rPr>
              <a:t> </a:t>
            </a:r>
            <a:endParaRPr b="1" sz="800">
              <a:solidFill>
                <a:schemeClr val="dk2"/>
              </a:solidFill>
              <a:latin typeface="Work Sans"/>
              <a:ea typeface="Work Sans"/>
              <a:cs typeface="Work Sans"/>
              <a:sym typeface="Work Sans"/>
            </a:endParaRPr>
          </a:p>
          <a:p>
            <a:pPr indent="0" lvl="0" marL="0" rtl="0" algn="l">
              <a:spcBef>
                <a:spcPts val="0"/>
              </a:spcBef>
              <a:spcAft>
                <a:spcPts val="0"/>
              </a:spcAft>
              <a:buNone/>
            </a:pPr>
            <a:r>
              <a:t/>
            </a:r>
            <a:endParaRPr b="1" sz="800">
              <a:solidFill>
                <a:schemeClr val="dk2"/>
              </a:solidFill>
              <a:latin typeface="Work Sans"/>
              <a:ea typeface="Work Sans"/>
              <a:cs typeface="Work Sans"/>
              <a:sym typeface="Work Sans"/>
            </a:endParaRPr>
          </a:p>
          <a:p>
            <a:pPr indent="0" lvl="0" marL="0" rtl="0" algn="l">
              <a:spcBef>
                <a:spcPts val="0"/>
              </a:spcBef>
              <a:spcAft>
                <a:spcPts val="0"/>
              </a:spcAft>
              <a:buNone/>
            </a:pPr>
            <a:r>
              <a:rPr b="1" lang="en" sz="800">
                <a:solidFill>
                  <a:schemeClr val="dk2"/>
                </a:solidFill>
                <a:latin typeface="Work Sans"/>
                <a:ea typeface="Work Sans"/>
                <a:cs typeface="Work Sans"/>
                <a:sym typeface="Work Sans"/>
              </a:rPr>
              <a:t>Latino Coalition for a Healthy California. (n.d.). Vaccine access and health equity. LCHC.org. </a:t>
            </a:r>
            <a:r>
              <a:rPr b="1" lang="en" sz="800" u="sng">
                <a:solidFill>
                  <a:schemeClr val="hlink"/>
                </a:solidFill>
                <a:latin typeface="Work Sans"/>
                <a:ea typeface="Work Sans"/>
                <a:cs typeface="Work Sans"/>
                <a:sym typeface="Work Sans"/>
                <a:hlinkClick r:id="rId9"/>
              </a:rPr>
              <a:t>https://www.lchc.org</a:t>
            </a:r>
            <a:r>
              <a:rPr b="1" lang="en" sz="800">
                <a:solidFill>
                  <a:schemeClr val="dk2"/>
                </a:solidFill>
                <a:latin typeface="Work Sans"/>
                <a:ea typeface="Work Sans"/>
                <a:cs typeface="Work Sans"/>
                <a:sym typeface="Work Sans"/>
              </a:rPr>
              <a:t> </a:t>
            </a:r>
            <a:br>
              <a:rPr b="1" lang="en" sz="800">
                <a:solidFill>
                  <a:schemeClr val="dk2"/>
                </a:solidFill>
                <a:latin typeface="Work Sans"/>
                <a:ea typeface="Work Sans"/>
                <a:cs typeface="Work Sans"/>
                <a:sym typeface="Work Sans"/>
              </a:rPr>
            </a:br>
            <a:r>
              <a:rPr b="1" lang="en" sz="800">
                <a:solidFill>
                  <a:schemeClr val="dk2"/>
                </a:solidFill>
                <a:latin typeface="Work Sans"/>
                <a:ea typeface="Work Sans"/>
                <a:cs typeface="Work Sans"/>
                <a:sym typeface="Work Sans"/>
              </a:rPr>
              <a:t>  </a:t>
            </a:r>
            <a:endParaRPr b="1" sz="800">
              <a:solidFill>
                <a:schemeClr val="dk2"/>
              </a:solidFill>
              <a:latin typeface="Work Sans"/>
              <a:ea typeface="Work Sans"/>
              <a:cs typeface="Work Sans"/>
              <a:sym typeface="Work Sans"/>
            </a:endParaRPr>
          </a:p>
          <a:p>
            <a:pPr indent="0" lvl="0" marL="0" rtl="0" algn="l">
              <a:spcBef>
                <a:spcPts val="0"/>
              </a:spcBef>
              <a:spcAft>
                <a:spcPts val="0"/>
              </a:spcAft>
              <a:buNone/>
            </a:pPr>
            <a:r>
              <a:rPr b="1" lang="en" sz="800">
                <a:solidFill>
                  <a:schemeClr val="dk2"/>
                </a:solidFill>
                <a:latin typeface="Work Sans"/>
                <a:ea typeface="Work Sans"/>
                <a:cs typeface="Work Sans"/>
                <a:sym typeface="Work Sans"/>
              </a:rPr>
              <a:t>Mayo Clinic. (n.d.). History of COVID‑19: Outbreaks and vaccine timeline. Mayo Clinic. </a:t>
            </a:r>
            <a:r>
              <a:rPr b="1" lang="en" sz="800" u="sng">
                <a:solidFill>
                  <a:schemeClr val="hlink"/>
                </a:solidFill>
                <a:latin typeface="Work Sans"/>
                <a:ea typeface="Work Sans"/>
                <a:cs typeface="Work Sans"/>
                <a:sym typeface="Work Sans"/>
                <a:hlinkClick r:id="rId10"/>
              </a:rPr>
              <a:t>https://www.mayoclinic.org/diseases-conditions/coronavirus/in-depth/coronavirus-vaccine/art-20484859</a:t>
            </a:r>
            <a:r>
              <a:rPr b="1" lang="en" sz="800">
                <a:solidFill>
                  <a:schemeClr val="dk2"/>
                </a:solidFill>
                <a:latin typeface="Work Sans"/>
                <a:ea typeface="Work Sans"/>
                <a:cs typeface="Work Sans"/>
                <a:sym typeface="Work Sans"/>
              </a:rPr>
              <a:t> </a:t>
            </a:r>
            <a:endParaRPr b="1" sz="800">
              <a:solidFill>
                <a:schemeClr val="dk2"/>
              </a:solidFill>
              <a:latin typeface="Work Sans"/>
              <a:ea typeface="Work Sans"/>
              <a:cs typeface="Work Sans"/>
              <a:sym typeface="Work Sans"/>
            </a:endParaRPr>
          </a:p>
          <a:p>
            <a:pPr indent="0" lvl="0" marL="0" rtl="0" algn="l">
              <a:spcBef>
                <a:spcPts val="0"/>
              </a:spcBef>
              <a:spcAft>
                <a:spcPts val="0"/>
              </a:spcAft>
              <a:buNone/>
            </a:pPr>
            <a:r>
              <a:t/>
            </a:r>
            <a:endParaRPr b="1" sz="800">
              <a:solidFill>
                <a:schemeClr val="dk2"/>
              </a:solidFill>
              <a:latin typeface="Work Sans"/>
              <a:ea typeface="Work Sans"/>
              <a:cs typeface="Work Sans"/>
              <a:sym typeface="Work Sans"/>
            </a:endParaRPr>
          </a:p>
          <a:p>
            <a:pPr indent="0" lvl="0" marL="0" rtl="0" algn="l">
              <a:spcBef>
                <a:spcPts val="0"/>
              </a:spcBef>
              <a:spcAft>
                <a:spcPts val="0"/>
              </a:spcAft>
              <a:buNone/>
            </a:pPr>
            <a:r>
              <a:rPr b="1" lang="en" sz="800">
                <a:solidFill>
                  <a:schemeClr val="dk2"/>
                </a:solidFill>
                <a:latin typeface="Work Sans"/>
                <a:ea typeface="Work Sans"/>
                <a:cs typeface="Work Sans"/>
                <a:sym typeface="Work Sans"/>
              </a:rPr>
              <a:t>Miami Herald. (2021, July). 1 in 5 Americans believe microchips are hidden in COVID vaccines, poll says. Miami Herald. </a:t>
            </a:r>
            <a:r>
              <a:rPr b="1" lang="en" sz="800" u="sng">
                <a:solidFill>
                  <a:schemeClr val="hlink"/>
                </a:solidFill>
                <a:latin typeface="Work Sans"/>
                <a:ea typeface="Work Sans"/>
                <a:cs typeface="Work Sans"/>
                <a:sym typeface="Work Sans"/>
                <a:hlinkClick r:id="rId11"/>
              </a:rPr>
              <a:t>https://www.miamiherald.com/news/coronavirus/article252636258.html</a:t>
            </a:r>
            <a:r>
              <a:rPr b="1" lang="en" sz="800">
                <a:solidFill>
                  <a:schemeClr val="dk2"/>
                </a:solidFill>
                <a:latin typeface="Work Sans"/>
                <a:ea typeface="Work Sans"/>
                <a:cs typeface="Work Sans"/>
                <a:sym typeface="Work Sans"/>
              </a:rPr>
              <a:t>   </a:t>
            </a:r>
            <a:endParaRPr b="1" sz="800">
              <a:solidFill>
                <a:schemeClr val="dk2"/>
              </a:solidFill>
              <a:latin typeface="Work Sans"/>
              <a:ea typeface="Work Sans"/>
              <a:cs typeface="Work Sans"/>
              <a:sym typeface="Work Sans"/>
            </a:endParaRPr>
          </a:p>
          <a:p>
            <a:pPr indent="0" lvl="0" marL="0" rtl="0" algn="l">
              <a:spcBef>
                <a:spcPts val="0"/>
              </a:spcBef>
              <a:spcAft>
                <a:spcPts val="0"/>
              </a:spcAft>
              <a:buNone/>
            </a:pPr>
            <a:r>
              <a:t/>
            </a:r>
            <a:endParaRPr b="1" sz="800">
              <a:solidFill>
                <a:schemeClr val="dk2"/>
              </a:solidFill>
              <a:latin typeface="Work Sans"/>
              <a:ea typeface="Work Sans"/>
              <a:cs typeface="Work Sans"/>
              <a:sym typeface="Work Sans"/>
            </a:endParaRPr>
          </a:p>
          <a:p>
            <a:pPr indent="0" lvl="0" marL="0" rtl="0" algn="l">
              <a:spcBef>
                <a:spcPts val="0"/>
              </a:spcBef>
              <a:spcAft>
                <a:spcPts val="0"/>
              </a:spcAft>
              <a:buNone/>
            </a:pPr>
            <a:r>
              <a:rPr b="1" lang="en" sz="800">
                <a:solidFill>
                  <a:schemeClr val="dk2"/>
                </a:solidFill>
                <a:latin typeface="Work Sans"/>
                <a:ea typeface="Work Sans"/>
                <a:cs typeface="Work Sans"/>
                <a:sym typeface="Work Sans"/>
              </a:rPr>
              <a:t>MyTurn California. (n.d.). Find a COVID‑19 vaccine in California. MyTurn.ca.gov. </a:t>
            </a:r>
            <a:r>
              <a:rPr b="1" lang="en" sz="800" u="sng">
                <a:solidFill>
                  <a:schemeClr val="hlink"/>
                </a:solidFill>
                <a:latin typeface="Work Sans"/>
                <a:ea typeface="Work Sans"/>
                <a:cs typeface="Work Sans"/>
                <a:sym typeface="Work Sans"/>
                <a:hlinkClick r:id="rId12"/>
              </a:rPr>
              <a:t>https://myturn.ca.gov</a:t>
            </a:r>
            <a:r>
              <a:rPr b="1" lang="en" sz="800">
                <a:solidFill>
                  <a:schemeClr val="dk2"/>
                </a:solidFill>
                <a:latin typeface="Work Sans"/>
                <a:ea typeface="Work Sans"/>
                <a:cs typeface="Work Sans"/>
                <a:sym typeface="Work Sans"/>
              </a:rPr>
              <a:t> </a:t>
            </a:r>
            <a:br>
              <a:rPr b="1" lang="en" sz="800">
                <a:solidFill>
                  <a:schemeClr val="dk2"/>
                </a:solidFill>
                <a:latin typeface="Work Sans"/>
                <a:ea typeface="Work Sans"/>
                <a:cs typeface="Work Sans"/>
                <a:sym typeface="Work Sans"/>
              </a:rPr>
            </a:br>
            <a:br>
              <a:rPr b="1" lang="en" sz="800">
                <a:solidFill>
                  <a:schemeClr val="dk2"/>
                </a:solidFill>
                <a:latin typeface="Work Sans"/>
                <a:ea typeface="Work Sans"/>
                <a:cs typeface="Work Sans"/>
                <a:sym typeface="Work Sans"/>
              </a:rPr>
            </a:br>
            <a:r>
              <a:rPr b="1" lang="en" sz="800">
                <a:solidFill>
                  <a:schemeClr val="dk2"/>
                </a:solidFill>
                <a:latin typeface="Work Sans"/>
                <a:ea typeface="Work Sans"/>
                <a:cs typeface="Work Sans"/>
                <a:sym typeface="Work Sans"/>
              </a:rPr>
              <a:t>ScienceDirect. (2023). Development of COVID‑19 vaccine policy — United States, 2020. Vaccine. </a:t>
            </a:r>
            <a:r>
              <a:rPr b="1" lang="en" sz="800" u="sng">
                <a:solidFill>
                  <a:schemeClr val="hlink"/>
                </a:solidFill>
                <a:latin typeface="Work Sans"/>
                <a:ea typeface="Work Sans"/>
                <a:cs typeface="Work Sans"/>
                <a:sym typeface="Work Sans"/>
                <a:hlinkClick r:id="rId13"/>
              </a:rPr>
              <a:t>https://www.sciencedirect.com/science/article/pii/S0264410X21015449</a:t>
            </a:r>
            <a:r>
              <a:rPr b="1" lang="en" sz="800">
                <a:solidFill>
                  <a:schemeClr val="dk2"/>
                </a:solidFill>
                <a:latin typeface="Work Sans"/>
                <a:ea typeface="Work Sans"/>
                <a:cs typeface="Work Sans"/>
                <a:sym typeface="Work Sans"/>
              </a:rPr>
              <a:t> </a:t>
            </a:r>
            <a:endParaRPr b="1" sz="800">
              <a:solidFill>
                <a:schemeClr val="dk2"/>
              </a:solidFill>
              <a:latin typeface="Work Sans"/>
              <a:ea typeface="Work Sans"/>
              <a:cs typeface="Work Sans"/>
              <a:sym typeface="Work Sans"/>
            </a:endParaRPr>
          </a:p>
          <a:p>
            <a:pPr indent="0" lvl="0" marL="0" rtl="0" algn="l">
              <a:spcBef>
                <a:spcPts val="0"/>
              </a:spcBef>
              <a:spcAft>
                <a:spcPts val="0"/>
              </a:spcAft>
              <a:buNone/>
            </a:pPr>
            <a:r>
              <a:t/>
            </a:r>
            <a:endParaRPr b="1" sz="800">
              <a:solidFill>
                <a:schemeClr val="dk2"/>
              </a:solidFill>
              <a:latin typeface="Work Sans"/>
              <a:ea typeface="Work Sans"/>
              <a:cs typeface="Work Sans"/>
              <a:sym typeface="Work Sans"/>
            </a:endParaRPr>
          </a:p>
          <a:p>
            <a:pPr indent="0" lvl="0" marL="0" rtl="0" algn="l">
              <a:spcBef>
                <a:spcPts val="0"/>
              </a:spcBef>
              <a:spcAft>
                <a:spcPts val="0"/>
              </a:spcAft>
              <a:buNone/>
            </a:pPr>
            <a:r>
              <a:rPr b="1" lang="en" sz="800">
                <a:solidFill>
                  <a:schemeClr val="dk2"/>
                </a:solidFill>
                <a:latin typeface="Work Sans"/>
                <a:ea typeface="Work Sans"/>
                <a:cs typeface="Work Sans"/>
                <a:sym typeface="Work Sans"/>
              </a:rPr>
              <a:t>The Economist/YouGov Poll. (2022, August). Which conspiracy theories do Americans believe? YouGov. </a:t>
            </a:r>
            <a:r>
              <a:rPr b="1" lang="en" sz="800" u="sng">
                <a:solidFill>
                  <a:schemeClr val="hlink"/>
                </a:solidFill>
                <a:latin typeface="Work Sans"/>
                <a:ea typeface="Work Sans"/>
                <a:cs typeface="Work Sans"/>
                <a:sym typeface="Work Sans"/>
                <a:hlinkClick r:id="rId14"/>
              </a:rPr>
              <a:t>https://today.yougov.com/politics/articles/43288-conspiracy-theories-beliefs-august-2022</a:t>
            </a:r>
            <a:r>
              <a:rPr b="1" lang="en" sz="800">
                <a:solidFill>
                  <a:schemeClr val="dk2"/>
                </a:solidFill>
                <a:latin typeface="Work Sans"/>
                <a:ea typeface="Work Sans"/>
                <a:cs typeface="Work Sans"/>
                <a:sym typeface="Work Sans"/>
              </a:rPr>
              <a:t> </a:t>
            </a:r>
            <a:br>
              <a:rPr b="1" lang="en" sz="800">
                <a:solidFill>
                  <a:schemeClr val="dk2"/>
                </a:solidFill>
                <a:latin typeface="Work Sans"/>
                <a:ea typeface="Work Sans"/>
                <a:cs typeface="Work Sans"/>
                <a:sym typeface="Work Sans"/>
              </a:rPr>
            </a:br>
            <a:endParaRPr b="1" sz="800">
              <a:solidFill>
                <a:schemeClr val="dk2"/>
              </a:solidFill>
              <a:latin typeface="Work Sans"/>
              <a:ea typeface="Work Sans"/>
              <a:cs typeface="Work Sans"/>
              <a:sym typeface="Work Sans"/>
            </a:endParaRPr>
          </a:p>
          <a:p>
            <a:pPr indent="0" lvl="0" marL="0" rtl="0" algn="l">
              <a:spcBef>
                <a:spcPts val="0"/>
              </a:spcBef>
              <a:spcAft>
                <a:spcPts val="0"/>
              </a:spcAft>
              <a:buNone/>
            </a:pPr>
            <a:r>
              <a:rPr b="1" lang="en" sz="800">
                <a:solidFill>
                  <a:schemeClr val="dk2"/>
                </a:solidFill>
                <a:latin typeface="Work Sans"/>
                <a:ea typeface="Work Sans"/>
                <a:cs typeface="Work Sans"/>
                <a:sym typeface="Work Sans"/>
              </a:rPr>
              <a:t>Washington Post. (2025, April 22). Who should get the COVID booster? The advice might soon change. The Washington Post. </a:t>
            </a:r>
            <a:r>
              <a:rPr b="1" lang="en" sz="800" u="sng">
                <a:solidFill>
                  <a:schemeClr val="hlink"/>
                </a:solidFill>
                <a:latin typeface="Work Sans"/>
                <a:ea typeface="Work Sans"/>
                <a:cs typeface="Work Sans"/>
                <a:sym typeface="Work Sans"/>
                <a:hlinkClick r:id="rId15"/>
              </a:rPr>
              <a:t>https://www.washingtonpost.com/health/2025/04/22/covid-booster-guidelines-2025</a:t>
            </a:r>
            <a:r>
              <a:rPr b="1" lang="en" sz="800">
                <a:solidFill>
                  <a:schemeClr val="dk2"/>
                </a:solidFill>
                <a:latin typeface="Work Sans"/>
                <a:ea typeface="Work Sans"/>
                <a:cs typeface="Work Sans"/>
                <a:sym typeface="Work Sans"/>
              </a:rPr>
              <a:t> </a:t>
            </a:r>
            <a:br>
              <a:rPr b="1" lang="en" sz="800">
                <a:solidFill>
                  <a:schemeClr val="dk2"/>
                </a:solidFill>
                <a:latin typeface="Work Sans"/>
                <a:ea typeface="Work Sans"/>
                <a:cs typeface="Work Sans"/>
                <a:sym typeface="Work Sans"/>
              </a:rPr>
            </a:br>
            <a:endParaRPr b="1" sz="800">
              <a:solidFill>
                <a:schemeClr val="dk2"/>
              </a:solidFill>
              <a:latin typeface="Work Sans"/>
              <a:ea typeface="Work Sans"/>
              <a:cs typeface="Work Sans"/>
              <a:sym typeface="Work Sans"/>
            </a:endParaRPr>
          </a:p>
          <a:p>
            <a:pPr indent="0" lvl="0" marL="0" rtl="0" algn="l">
              <a:spcBef>
                <a:spcPts val="0"/>
              </a:spcBef>
              <a:spcAft>
                <a:spcPts val="0"/>
              </a:spcAft>
              <a:buNone/>
            </a:pPr>
            <a:r>
              <a:rPr b="1" lang="en" sz="800">
                <a:solidFill>
                  <a:schemeClr val="dk2"/>
                </a:solidFill>
                <a:latin typeface="Work Sans"/>
                <a:ea typeface="Work Sans"/>
                <a:cs typeface="Work Sans"/>
                <a:sym typeface="Work Sans"/>
              </a:rPr>
              <a:t>World Health Organization. (2024). Immunization, vaccines and biologicals. WHO.int. </a:t>
            </a:r>
            <a:r>
              <a:rPr b="1" lang="en" sz="800" u="sng">
                <a:solidFill>
                  <a:schemeClr val="hlink"/>
                </a:solidFill>
                <a:latin typeface="Work Sans"/>
                <a:ea typeface="Work Sans"/>
                <a:cs typeface="Work Sans"/>
                <a:sym typeface="Work Sans"/>
                <a:hlinkClick r:id="rId16"/>
              </a:rPr>
              <a:t>https://www.who.int/health-topics/vaccines</a:t>
            </a:r>
            <a:r>
              <a:rPr b="1" lang="en" sz="800">
                <a:solidFill>
                  <a:schemeClr val="dk2"/>
                </a:solidFill>
                <a:latin typeface="Work Sans"/>
                <a:ea typeface="Work Sans"/>
                <a:cs typeface="Work Sans"/>
                <a:sym typeface="Work Sans"/>
              </a:rPr>
              <a:t> </a:t>
            </a:r>
            <a:endParaRPr b="1" sz="800">
              <a:solidFill>
                <a:schemeClr val="dk2"/>
              </a:solidFill>
              <a:latin typeface="Work Sans"/>
              <a:ea typeface="Work Sans"/>
              <a:cs typeface="Work Sans"/>
              <a:sym typeface="Work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40"/>
          <p:cNvSpPr txBox="1"/>
          <p:nvPr>
            <p:ph type="title"/>
          </p:nvPr>
        </p:nvSpPr>
        <p:spPr>
          <a:xfrm>
            <a:off x="-253700" y="-63700"/>
            <a:ext cx="5141100" cy="66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None/>
            </a:pPr>
            <a:r>
              <a:rPr lang="en"/>
              <a:t>  What are Vaccines?</a:t>
            </a:r>
            <a:endParaRPr/>
          </a:p>
        </p:txBody>
      </p:sp>
      <p:sp>
        <p:nvSpPr>
          <p:cNvPr id="314" name="Google Shape;314;p40"/>
          <p:cNvSpPr txBox="1"/>
          <p:nvPr/>
        </p:nvSpPr>
        <p:spPr>
          <a:xfrm>
            <a:off x="195072" y="624840"/>
            <a:ext cx="4509300" cy="31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50">
                <a:solidFill>
                  <a:schemeClr val="lt1"/>
                </a:solidFill>
                <a:latin typeface="Work Sans"/>
                <a:ea typeface="Work Sans"/>
                <a:cs typeface="Work Sans"/>
                <a:sym typeface="Work Sans"/>
              </a:rPr>
              <a:t>Definition</a:t>
            </a:r>
            <a:endParaRPr b="1" sz="1550">
              <a:solidFill>
                <a:schemeClr val="lt1"/>
              </a:solidFill>
              <a:latin typeface="Work Sans"/>
              <a:ea typeface="Work Sans"/>
              <a:cs typeface="Work Sans"/>
              <a:sym typeface="Work Sans"/>
            </a:endParaRPr>
          </a:p>
          <a:p>
            <a:pPr indent="-327025" lvl="0" marL="457200" rtl="0" algn="l">
              <a:spcBef>
                <a:spcPts val="0"/>
              </a:spcBef>
              <a:spcAft>
                <a:spcPts val="0"/>
              </a:spcAft>
              <a:buClr>
                <a:schemeClr val="lt1"/>
              </a:buClr>
              <a:buSzPts val="1550"/>
              <a:buFont typeface="Work Sans"/>
              <a:buChar char="-"/>
            </a:pPr>
            <a:r>
              <a:rPr lang="en" sz="1550">
                <a:solidFill>
                  <a:schemeClr val="lt1"/>
                </a:solidFill>
                <a:latin typeface="Work Sans"/>
                <a:ea typeface="Work Sans"/>
                <a:cs typeface="Work Sans"/>
                <a:sym typeface="Work Sans"/>
              </a:rPr>
              <a:t>A form of medication which trains your immune system to fight a disease </a:t>
            </a:r>
            <a:r>
              <a:rPr i="1" lang="en" sz="1550">
                <a:solidFill>
                  <a:schemeClr val="lt1"/>
                </a:solidFill>
                <a:latin typeface="Work Sans"/>
                <a:ea typeface="Work Sans"/>
                <a:cs typeface="Work Sans"/>
                <a:sym typeface="Work Sans"/>
              </a:rPr>
              <a:t>without</a:t>
            </a:r>
            <a:r>
              <a:rPr lang="en" sz="1550">
                <a:solidFill>
                  <a:schemeClr val="lt1"/>
                </a:solidFill>
                <a:latin typeface="Work Sans"/>
                <a:ea typeface="Work Sans"/>
                <a:cs typeface="Work Sans"/>
                <a:sym typeface="Work Sans"/>
              </a:rPr>
              <a:t> causing the illness</a:t>
            </a:r>
            <a:endParaRPr sz="1600"/>
          </a:p>
          <a:p>
            <a:pPr indent="0" lvl="0" marL="0" rtl="0" algn="l">
              <a:spcBef>
                <a:spcPts val="0"/>
              </a:spcBef>
              <a:spcAft>
                <a:spcPts val="0"/>
              </a:spcAft>
              <a:buNone/>
            </a:pPr>
            <a:br>
              <a:rPr lang="en" sz="1550">
                <a:solidFill>
                  <a:schemeClr val="lt1"/>
                </a:solidFill>
                <a:latin typeface="Work Sans"/>
                <a:ea typeface="Work Sans"/>
                <a:cs typeface="Work Sans"/>
                <a:sym typeface="Work Sans"/>
              </a:rPr>
            </a:br>
            <a:endParaRPr sz="1550">
              <a:solidFill>
                <a:schemeClr val="lt1"/>
              </a:solidFill>
              <a:latin typeface="Work Sans"/>
              <a:ea typeface="Work Sans"/>
              <a:cs typeface="Work Sans"/>
              <a:sym typeface="Work Sans"/>
            </a:endParaRPr>
          </a:p>
          <a:p>
            <a:pPr indent="0" lvl="0" marL="0" rtl="0" algn="l">
              <a:spcBef>
                <a:spcPts val="0"/>
              </a:spcBef>
              <a:spcAft>
                <a:spcPts val="0"/>
              </a:spcAft>
              <a:buNone/>
            </a:pPr>
            <a:r>
              <a:rPr b="1" lang="en" sz="1550">
                <a:solidFill>
                  <a:schemeClr val="lt1"/>
                </a:solidFill>
                <a:latin typeface="Work Sans"/>
                <a:ea typeface="Work Sans"/>
                <a:cs typeface="Work Sans"/>
                <a:sym typeface="Work Sans"/>
              </a:rPr>
              <a:t>Mechanism of Action</a:t>
            </a:r>
            <a:endParaRPr b="1" sz="1550">
              <a:solidFill>
                <a:schemeClr val="lt1"/>
              </a:solidFill>
              <a:latin typeface="Work Sans"/>
              <a:ea typeface="Work Sans"/>
              <a:cs typeface="Work Sans"/>
              <a:sym typeface="Work Sans"/>
            </a:endParaRPr>
          </a:p>
          <a:p>
            <a:pPr indent="-327025" lvl="0" marL="457200" rtl="0" algn="l">
              <a:spcBef>
                <a:spcPts val="0"/>
              </a:spcBef>
              <a:spcAft>
                <a:spcPts val="0"/>
              </a:spcAft>
              <a:buClr>
                <a:schemeClr val="lt1"/>
              </a:buClr>
              <a:buSzPts val="1550"/>
              <a:buFont typeface="Work Sans"/>
              <a:buChar char="-"/>
            </a:pPr>
            <a:r>
              <a:rPr lang="en" sz="1550">
                <a:solidFill>
                  <a:schemeClr val="lt1"/>
                </a:solidFill>
                <a:latin typeface="Work Sans"/>
                <a:ea typeface="Work Sans"/>
                <a:cs typeface="Work Sans"/>
                <a:sym typeface="Work Sans"/>
              </a:rPr>
              <a:t>They introduce a </a:t>
            </a:r>
            <a:r>
              <a:rPr lang="en" sz="1550">
                <a:solidFill>
                  <a:schemeClr val="lt1"/>
                </a:solidFill>
                <a:latin typeface="Work Sans"/>
                <a:ea typeface="Work Sans"/>
                <a:cs typeface="Work Sans"/>
                <a:sym typeface="Work Sans"/>
              </a:rPr>
              <a:t>harmless</a:t>
            </a:r>
            <a:r>
              <a:rPr lang="en" sz="1550">
                <a:solidFill>
                  <a:schemeClr val="lt1"/>
                </a:solidFill>
                <a:latin typeface="Work Sans"/>
                <a:ea typeface="Work Sans"/>
                <a:cs typeface="Work Sans"/>
                <a:sym typeface="Work Sans"/>
              </a:rPr>
              <a:t> form of a germ so your body learns to recognize and destroy the real germ later</a:t>
            </a:r>
            <a:endParaRPr sz="1550">
              <a:solidFill>
                <a:schemeClr val="lt1"/>
              </a:solidFill>
              <a:latin typeface="Work Sans"/>
              <a:ea typeface="Work Sans"/>
              <a:cs typeface="Work Sans"/>
              <a:sym typeface="Work Sans"/>
            </a:endParaRPr>
          </a:p>
          <a:p>
            <a:pPr indent="0" lvl="0" marL="0" rtl="0" algn="l">
              <a:spcBef>
                <a:spcPts val="0"/>
              </a:spcBef>
              <a:spcAft>
                <a:spcPts val="0"/>
              </a:spcAft>
              <a:buNone/>
            </a:pPr>
            <a:r>
              <a:t/>
            </a:r>
            <a:endParaRPr sz="1550">
              <a:solidFill>
                <a:schemeClr val="lt1"/>
              </a:solidFill>
              <a:latin typeface="Work Sans"/>
              <a:ea typeface="Work Sans"/>
              <a:cs typeface="Work Sans"/>
              <a:sym typeface="Work Sans"/>
            </a:endParaRPr>
          </a:p>
          <a:p>
            <a:pPr indent="0" lvl="0" marL="0" rtl="0" algn="l">
              <a:spcBef>
                <a:spcPts val="0"/>
              </a:spcBef>
              <a:spcAft>
                <a:spcPts val="0"/>
              </a:spcAft>
              <a:buNone/>
            </a:pPr>
            <a:r>
              <a:rPr b="1" lang="en" sz="1550">
                <a:solidFill>
                  <a:schemeClr val="lt1"/>
                </a:solidFill>
                <a:latin typeface="Work Sans"/>
                <a:ea typeface="Work Sans"/>
                <a:cs typeface="Work Sans"/>
                <a:sym typeface="Work Sans"/>
              </a:rPr>
              <a:t>Immune Memory</a:t>
            </a:r>
            <a:endParaRPr b="1" sz="1550">
              <a:solidFill>
                <a:schemeClr val="lt1"/>
              </a:solidFill>
              <a:latin typeface="Work Sans"/>
              <a:ea typeface="Work Sans"/>
              <a:cs typeface="Work Sans"/>
              <a:sym typeface="Work Sans"/>
            </a:endParaRPr>
          </a:p>
          <a:p>
            <a:pPr indent="-327025" lvl="0" marL="457200" rtl="0" algn="l">
              <a:spcBef>
                <a:spcPts val="0"/>
              </a:spcBef>
              <a:spcAft>
                <a:spcPts val="0"/>
              </a:spcAft>
              <a:buClr>
                <a:schemeClr val="lt1"/>
              </a:buClr>
              <a:buSzPts val="1550"/>
              <a:buFont typeface="Work Sans"/>
              <a:buChar char="-"/>
            </a:pPr>
            <a:r>
              <a:rPr lang="en" sz="1550">
                <a:solidFill>
                  <a:schemeClr val="lt1"/>
                </a:solidFill>
                <a:latin typeface="Work Sans"/>
                <a:ea typeface="Work Sans"/>
                <a:cs typeface="Work Sans"/>
                <a:sym typeface="Work Sans"/>
              </a:rPr>
              <a:t>After vaccination, the body makes </a:t>
            </a:r>
            <a:r>
              <a:rPr i="1" lang="en" sz="1550">
                <a:solidFill>
                  <a:schemeClr val="lt1"/>
                </a:solidFill>
                <a:latin typeface="Work Sans"/>
                <a:ea typeface="Work Sans"/>
                <a:cs typeface="Work Sans"/>
                <a:sym typeface="Work Sans"/>
              </a:rPr>
              <a:t>memory cells</a:t>
            </a:r>
            <a:r>
              <a:rPr lang="en" sz="1550">
                <a:solidFill>
                  <a:schemeClr val="lt1"/>
                </a:solidFill>
                <a:latin typeface="Work Sans"/>
                <a:ea typeface="Work Sans"/>
                <a:cs typeface="Work Sans"/>
                <a:sym typeface="Work Sans"/>
              </a:rPr>
              <a:t> and antibodies that quickly attack if the germ is to reappear in its active/threatening form</a:t>
            </a:r>
            <a:endParaRPr sz="1550">
              <a:solidFill>
                <a:schemeClr val="lt1"/>
              </a:solidFill>
              <a:latin typeface="Work Sans"/>
              <a:ea typeface="Work Sans"/>
              <a:cs typeface="Work Sans"/>
              <a:sym typeface="Work Sans"/>
            </a:endParaRPr>
          </a:p>
          <a:p>
            <a:pPr indent="0" lvl="0" marL="0" rtl="0" algn="l">
              <a:spcBef>
                <a:spcPts val="0"/>
              </a:spcBef>
              <a:spcAft>
                <a:spcPts val="0"/>
              </a:spcAft>
              <a:buNone/>
            </a:pPr>
            <a:r>
              <a:t/>
            </a:r>
            <a:endParaRPr sz="1350">
              <a:solidFill>
                <a:schemeClr val="lt1"/>
              </a:solidFill>
              <a:latin typeface="Work Sans"/>
              <a:ea typeface="Work Sans"/>
              <a:cs typeface="Work Sans"/>
              <a:sym typeface="Work Sans"/>
            </a:endParaRPr>
          </a:p>
          <a:p>
            <a:pPr indent="0" lvl="0" marL="0" rtl="0" algn="l">
              <a:spcBef>
                <a:spcPts val="0"/>
              </a:spcBef>
              <a:spcAft>
                <a:spcPts val="0"/>
              </a:spcAft>
              <a:buNone/>
            </a:pPr>
            <a:r>
              <a:t/>
            </a:r>
            <a:endParaRPr b="1" sz="1350">
              <a:solidFill>
                <a:schemeClr val="lt1"/>
              </a:solidFill>
              <a:latin typeface="Work Sans"/>
              <a:ea typeface="Work Sans"/>
              <a:cs typeface="Work Sans"/>
              <a:sym typeface="Work Sans"/>
            </a:endParaRPr>
          </a:p>
          <a:p>
            <a:pPr indent="0" lvl="0" marL="0" rtl="0" algn="l">
              <a:spcBef>
                <a:spcPts val="0"/>
              </a:spcBef>
              <a:spcAft>
                <a:spcPts val="0"/>
              </a:spcAft>
              <a:buNone/>
            </a:pPr>
            <a:r>
              <a:t/>
            </a:r>
            <a:endParaRPr sz="1350">
              <a:solidFill>
                <a:schemeClr val="lt1"/>
              </a:solidFill>
              <a:latin typeface="Work Sans"/>
              <a:ea typeface="Work Sans"/>
              <a:cs typeface="Work Sans"/>
              <a:sym typeface="Work Sans"/>
            </a:endParaRPr>
          </a:p>
          <a:p>
            <a:pPr indent="0" lvl="0" marL="0" rtl="0" algn="l">
              <a:spcBef>
                <a:spcPts val="0"/>
              </a:spcBef>
              <a:spcAft>
                <a:spcPts val="0"/>
              </a:spcAft>
              <a:buNone/>
            </a:pPr>
            <a:r>
              <a:t/>
            </a:r>
            <a:endParaRPr b="1" sz="1350">
              <a:solidFill>
                <a:schemeClr val="lt1"/>
              </a:solidFill>
              <a:latin typeface="Work Sans"/>
              <a:ea typeface="Work Sans"/>
              <a:cs typeface="Work Sans"/>
              <a:sym typeface="Work Sans"/>
            </a:endParaRPr>
          </a:p>
          <a:p>
            <a:pPr indent="0" lvl="0" marL="0" rtl="0" algn="l">
              <a:spcBef>
                <a:spcPts val="0"/>
              </a:spcBef>
              <a:spcAft>
                <a:spcPts val="0"/>
              </a:spcAft>
              <a:buNone/>
            </a:pPr>
            <a:r>
              <a:t/>
            </a:r>
            <a:endParaRPr b="1" sz="1350">
              <a:solidFill>
                <a:schemeClr val="lt1"/>
              </a:solidFill>
              <a:latin typeface="Work Sans"/>
              <a:ea typeface="Work Sans"/>
              <a:cs typeface="Work Sans"/>
              <a:sym typeface="Work Sans"/>
            </a:endParaRPr>
          </a:p>
          <a:p>
            <a:pPr indent="0" lvl="0" marL="0" rtl="0" algn="l">
              <a:spcBef>
                <a:spcPts val="0"/>
              </a:spcBef>
              <a:spcAft>
                <a:spcPts val="0"/>
              </a:spcAft>
              <a:buNone/>
            </a:pPr>
            <a:br>
              <a:rPr b="1" lang="en" sz="1350">
                <a:solidFill>
                  <a:schemeClr val="lt1"/>
                </a:solidFill>
                <a:latin typeface="Work Sans"/>
                <a:ea typeface="Work Sans"/>
                <a:cs typeface="Work Sans"/>
                <a:sym typeface="Work Sans"/>
              </a:rPr>
            </a:br>
            <a:endParaRPr b="1" sz="1350">
              <a:solidFill>
                <a:schemeClr val="lt1"/>
              </a:solidFill>
              <a:latin typeface="Work Sans"/>
              <a:ea typeface="Work Sans"/>
              <a:cs typeface="Work Sans"/>
              <a:sym typeface="Work Sans"/>
            </a:endParaRPr>
          </a:p>
        </p:txBody>
      </p:sp>
      <p:pic>
        <p:nvPicPr>
          <p:cNvPr id="315" name="Google Shape;315;p40"/>
          <p:cNvPicPr preferRelativeResize="0"/>
          <p:nvPr/>
        </p:nvPicPr>
        <p:blipFill>
          <a:blip r:embed="rId3">
            <a:alphaModFix/>
          </a:blip>
          <a:stretch>
            <a:fillRect/>
          </a:stretch>
        </p:blipFill>
        <p:spPr>
          <a:xfrm>
            <a:off x="5349150" y="-63700"/>
            <a:ext cx="3810376" cy="52072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41"/>
          <p:cNvSpPr txBox="1"/>
          <p:nvPr>
            <p:ph type="title"/>
          </p:nvPr>
        </p:nvSpPr>
        <p:spPr>
          <a:xfrm>
            <a:off x="51100" y="-63700"/>
            <a:ext cx="5141100" cy="66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None/>
            </a:pPr>
            <a:r>
              <a:rPr lang="en"/>
              <a:t>  History of Vaccines</a:t>
            </a:r>
            <a:endParaRPr/>
          </a:p>
        </p:txBody>
      </p:sp>
      <p:sp>
        <p:nvSpPr>
          <p:cNvPr id="321" name="Google Shape;321;p41"/>
          <p:cNvSpPr txBox="1"/>
          <p:nvPr/>
        </p:nvSpPr>
        <p:spPr>
          <a:xfrm>
            <a:off x="195075" y="472450"/>
            <a:ext cx="5034300" cy="31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50">
                <a:solidFill>
                  <a:schemeClr val="lt1"/>
                </a:solidFill>
                <a:latin typeface="Work Sans"/>
                <a:ea typeface="Work Sans"/>
                <a:cs typeface="Work Sans"/>
                <a:sym typeface="Work Sans"/>
              </a:rPr>
              <a:t>Variolation</a:t>
            </a:r>
            <a:endParaRPr b="1" sz="1550">
              <a:solidFill>
                <a:schemeClr val="lt1"/>
              </a:solidFill>
              <a:latin typeface="Work Sans"/>
              <a:ea typeface="Work Sans"/>
              <a:cs typeface="Work Sans"/>
              <a:sym typeface="Work Sans"/>
            </a:endParaRPr>
          </a:p>
          <a:p>
            <a:pPr indent="-327025" lvl="0" marL="457200" rtl="0" algn="l">
              <a:spcBef>
                <a:spcPts val="0"/>
              </a:spcBef>
              <a:spcAft>
                <a:spcPts val="0"/>
              </a:spcAft>
              <a:buClr>
                <a:schemeClr val="lt1"/>
              </a:buClr>
              <a:buSzPts val="1550"/>
              <a:buFont typeface="Work Sans"/>
              <a:buChar char="-"/>
            </a:pPr>
            <a:r>
              <a:rPr lang="en" sz="1550">
                <a:solidFill>
                  <a:schemeClr val="lt1"/>
                </a:solidFill>
                <a:latin typeface="Work Sans"/>
                <a:ea typeface="Work Sans"/>
                <a:cs typeface="Work Sans"/>
                <a:sym typeface="Work Sans"/>
              </a:rPr>
              <a:t>As early as 1000 BC; pus, scabs, and other things from sick individuals were either eaten by or injected into healthy people so that their bodies could prepare for the real thing</a:t>
            </a:r>
            <a:endParaRPr sz="1600"/>
          </a:p>
          <a:p>
            <a:pPr indent="0" lvl="0" marL="0" rtl="0" algn="l">
              <a:spcBef>
                <a:spcPts val="0"/>
              </a:spcBef>
              <a:spcAft>
                <a:spcPts val="0"/>
              </a:spcAft>
              <a:buNone/>
            </a:pPr>
            <a:r>
              <a:t/>
            </a:r>
            <a:endParaRPr sz="1550">
              <a:solidFill>
                <a:schemeClr val="lt1"/>
              </a:solidFill>
              <a:latin typeface="Work Sans"/>
              <a:ea typeface="Work Sans"/>
              <a:cs typeface="Work Sans"/>
              <a:sym typeface="Work Sans"/>
            </a:endParaRPr>
          </a:p>
          <a:p>
            <a:pPr indent="0" lvl="0" marL="0" rtl="0" algn="l">
              <a:spcBef>
                <a:spcPts val="0"/>
              </a:spcBef>
              <a:spcAft>
                <a:spcPts val="0"/>
              </a:spcAft>
              <a:buNone/>
            </a:pPr>
            <a:r>
              <a:rPr b="1" lang="en" sz="1550">
                <a:solidFill>
                  <a:schemeClr val="lt1"/>
                </a:solidFill>
                <a:latin typeface="Work Sans"/>
                <a:ea typeface="Work Sans"/>
                <a:cs typeface="Work Sans"/>
                <a:sym typeface="Work Sans"/>
              </a:rPr>
              <a:t>Landmark Vaccines</a:t>
            </a:r>
            <a:endParaRPr b="1" sz="1550">
              <a:solidFill>
                <a:schemeClr val="lt1"/>
              </a:solidFill>
              <a:latin typeface="Work Sans"/>
              <a:ea typeface="Work Sans"/>
              <a:cs typeface="Work Sans"/>
              <a:sym typeface="Work Sans"/>
            </a:endParaRPr>
          </a:p>
          <a:p>
            <a:pPr indent="-327025" lvl="0" marL="457200" rtl="0" algn="l">
              <a:spcBef>
                <a:spcPts val="0"/>
              </a:spcBef>
              <a:spcAft>
                <a:spcPts val="0"/>
              </a:spcAft>
              <a:buClr>
                <a:schemeClr val="lt1"/>
              </a:buClr>
              <a:buSzPts val="1550"/>
              <a:buFont typeface="Work Sans"/>
              <a:buChar char="-"/>
            </a:pPr>
            <a:r>
              <a:rPr lang="en" sz="1550">
                <a:solidFill>
                  <a:schemeClr val="lt1"/>
                </a:solidFill>
                <a:latin typeface="Work Sans"/>
                <a:ea typeface="Work Sans"/>
                <a:cs typeface="Work Sans"/>
                <a:sym typeface="Work Sans"/>
              </a:rPr>
              <a:t>Edward Jenner’s cowpox vaccine for smallpox</a:t>
            </a:r>
            <a:endParaRPr sz="1550">
              <a:solidFill>
                <a:schemeClr val="lt1"/>
              </a:solidFill>
              <a:latin typeface="Work Sans"/>
              <a:ea typeface="Work Sans"/>
              <a:cs typeface="Work Sans"/>
              <a:sym typeface="Work Sans"/>
            </a:endParaRPr>
          </a:p>
          <a:p>
            <a:pPr indent="-327025" lvl="0" marL="457200" rtl="0" algn="l">
              <a:spcBef>
                <a:spcPts val="0"/>
              </a:spcBef>
              <a:spcAft>
                <a:spcPts val="0"/>
              </a:spcAft>
              <a:buClr>
                <a:schemeClr val="lt1"/>
              </a:buClr>
              <a:buSzPts val="1550"/>
              <a:buFont typeface="Work Sans"/>
              <a:buChar char="-"/>
            </a:pPr>
            <a:r>
              <a:rPr lang="en" sz="1550">
                <a:solidFill>
                  <a:schemeClr val="lt1"/>
                </a:solidFill>
                <a:latin typeface="Work Sans"/>
                <a:ea typeface="Work Sans"/>
                <a:cs typeface="Work Sans"/>
                <a:sym typeface="Work Sans"/>
              </a:rPr>
              <a:t>Jonas Salk’s vaccine with inactive Polio virus that could not replicate and infect a person but still allowed for the immune </a:t>
            </a:r>
            <a:r>
              <a:rPr lang="en" sz="1550">
                <a:solidFill>
                  <a:schemeClr val="lt1"/>
                </a:solidFill>
                <a:latin typeface="Work Sans"/>
                <a:ea typeface="Work Sans"/>
                <a:cs typeface="Work Sans"/>
                <a:sym typeface="Work Sans"/>
              </a:rPr>
              <a:t>system</a:t>
            </a:r>
            <a:r>
              <a:rPr lang="en" sz="1550">
                <a:solidFill>
                  <a:schemeClr val="lt1"/>
                </a:solidFill>
                <a:latin typeface="Work Sans"/>
                <a:ea typeface="Work Sans"/>
                <a:cs typeface="Work Sans"/>
                <a:sym typeface="Work Sans"/>
              </a:rPr>
              <a:t> to recognize it</a:t>
            </a:r>
            <a:endParaRPr sz="1550">
              <a:solidFill>
                <a:schemeClr val="lt1"/>
              </a:solidFill>
              <a:latin typeface="Work Sans"/>
              <a:ea typeface="Work Sans"/>
              <a:cs typeface="Work Sans"/>
              <a:sym typeface="Work Sans"/>
            </a:endParaRPr>
          </a:p>
          <a:p>
            <a:pPr indent="0" lvl="0" marL="0" rtl="0" algn="l">
              <a:spcBef>
                <a:spcPts val="0"/>
              </a:spcBef>
              <a:spcAft>
                <a:spcPts val="0"/>
              </a:spcAft>
              <a:buNone/>
            </a:pPr>
            <a:r>
              <a:t/>
            </a:r>
            <a:endParaRPr sz="1550">
              <a:solidFill>
                <a:schemeClr val="lt1"/>
              </a:solidFill>
              <a:latin typeface="Work Sans"/>
              <a:ea typeface="Work Sans"/>
              <a:cs typeface="Work Sans"/>
              <a:sym typeface="Work Sans"/>
            </a:endParaRPr>
          </a:p>
          <a:p>
            <a:pPr indent="0" lvl="0" marL="0" rtl="0" algn="l">
              <a:spcBef>
                <a:spcPts val="0"/>
              </a:spcBef>
              <a:spcAft>
                <a:spcPts val="0"/>
              </a:spcAft>
              <a:buNone/>
            </a:pPr>
            <a:r>
              <a:rPr b="1" lang="en" sz="1550">
                <a:solidFill>
                  <a:schemeClr val="lt1"/>
                </a:solidFill>
                <a:latin typeface="Work Sans"/>
                <a:ea typeface="Work Sans"/>
                <a:cs typeface="Work Sans"/>
                <a:sym typeface="Work Sans"/>
              </a:rPr>
              <a:t>Modern Vaccines</a:t>
            </a:r>
            <a:endParaRPr b="1" sz="1550">
              <a:solidFill>
                <a:schemeClr val="lt1"/>
              </a:solidFill>
              <a:latin typeface="Work Sans"/>
              <a:ea typeface="Work Sans"/>
              <a:cs typeface="Work Sans"/>
              <a:sym typeface="Work Sans"/>
            </a:endParaRPr>
          </a:p>
          <a:p>
            <a:pPr indent="-327025" lvl="0" marL="457200" rtl="0" algn="l">
              <a:spcBef>
                <a:spcPts val="0"/>
              </a:spcBef>
              <a:spcAft>
                <a:spcPts val="0"/>
              </a:spcAft>
              <a:buClr>
                <a:schemeClr val="lt1"/>
              </a:buClr>
              <a:buSzPts val="1550"/>
              <a:buFont typeface="Work Sans"/>
              <a:buChar char="-"/>
            </a:pPr>
            <a:r>
              <a:rPr lang="en" sz="1550">
                <a:solidFill>
                  <a:schemeClr val="lt1"/>
                </a:solidFill>
                <a:latin typeface="Work Sans"/>
                <a:ea typeface="Work Sans"/>
                <a:cs typeface="Work Sans"/>
                <a:sym typeface="Work Sans"/>
              </a:rPr>
              <a:t>1986: Hepatitis B Vaccine</a:t>
            </a:r>
            <a:endParaRPr sz="1550">
              <a:solidFill>
                <a:schemeClr val="lt1"/>
              </a:solidFill>
              <a:latin typeface="Work Sans"/>
              <a:ea typeface="Work Sans"/>
              <a:cs typeface="Work Sans"/>
              <a:sym typeface="Work Sans"/>
            </a:endParaRPr>
          </a:p>
          <a:p>
            <a:pPr indent="-327025" lvl="0" marL="457200" rtl="0" algn="l">
              <a:spcBef>
                <a:spcPts val="0"/>
              </a:spcBef>
              <a:spcAft>
                <a:spcPts val="0"/>
              </a:spcAft>
              <a:buClr>
                <a:schemeClr val="lt1"/>
              </a:buClr>
              <a:buSzPts val="1550"/>
              <a:buFont typeface="Work Sans"/>
              <a:buChar char="-"/>
            </a:pPr>
            <a:r>
              <a:rPr lang="en" sz="1550">
                <a:solidFill>
                  <a:schemeClr val="lt1"/>
                </a:solidFill>
                <a:latin typeface="Work Sans"/>
                <a:ea typeface="Work Sans"/>
                <a:cs typeface="Work Sans"/>
                <a:sym typeface="Work Sans"/>
              </a:rPr>
              <a:t>2006: HPV Vaccine</a:t>
            </a:r>
            <a:endParaRPr sz="1550">
              <a:solidFill>
                <a:schemeClr val="lt1"/>
              </a:solidFill>
              <a:latin typeface="Work Sans"/>
              <a:ea typeface="Work Sans"/>
              <a:cs typeface="Work Sans"/>
              <a:sym typeface="Work Sans"/>
            </a:endParaRPr>
          </a:p>
          <a:p>
            <a:pPr indent="-327025" lvl="0" marL="457200" rtl="0" algn="l">
              <a:spcBef>
                <a:spcPts val="0"/>
              </a:spcBef>
              <a:spcAft>
                <a:spcPts val="0"/>
              </a:spcAft>
              <a:buClr>
                <a:schemeClr val="lt1"/>
              </a:buClr>
              <a:buSzPts val="1550"/>
              <a:buFont typeface="Work Sans"/>
              <a:buChar char="-"/>
            </a:pPr>
            <a:r>
              <a:rPr lang="en" sz="1550">
                <a:solidFill>
                  <a:schemeClr val="lt1"/>
                </a:solidFill>
                <a:latin typeface="Work Sans"/>
                <a:ea typeface="Work Sans"/>
                <a:cs typeface="Work Sans"/>
                <a:sym typeface="Work Sans"/>
              </a:rPr>
              <a:t>2006: TDAP Vaccine</a:t>
            </a:r>
            <a:endParaRPr sz="1550">
              <a:solidFill>
                <a:schemeClr val="lt1"/>
              </a:solidFill>
              <a:latin typeface="Work Sans"/>
              <a:ea typeface="Work Sans"/>
              <a:cs typeface="Work Sans"/>
              <a:sym typeface="Work Sans"/>
            </a:endParaRPr>
          </a:p>
          <a:p>
            <a:pPr indent="0" lvl="0" marL="0" rtl="0" algn="l">
              <a:spcBef>
                <a:spcPts val="0"/>
              </a:spcBef>
              <a:spcAft>
                <a:spcPts val="0"/>
              </a:spcAft>
              <a:buNone/>
            </a:pPr>
            <a:r>
              <a:t/>
            </a:r>
            <a:endParaRPr sz="1350">
              <a:solidFill>
                <a:schemeClr val="lt1"/>
              </a:solidFill>
              <a:latin typeface="Work Sans"/>
              <a:ea typeface="Work Sans"/>
              <a:cs typeface="Work Sans"/>
              <a:sym typeface="Work Sans"/>
            </a:endParaRPr>
          </a:p>
          <a:p>
            <a:pPr indent="0" lvl="0" marL="0" rtl="0" algn="l">
              <a:spcBef>
                <a:spcPts val="0"/>
              </a:spcBef>
              <a:spcAft>
                <a:spcPts val="0"/>
              </a:spcAft>
              <a:buNone/>
            </a:pPr>
            <a:r>
              <a:t/>
            </a:r>
            <a:endParaRPr b="1" sz="1350">
              <a:solidFill>
                <a:schemeClr val="lt1"/>
              </a:solidFill>
              <a:latin typeface="Work Sans"/>
              <a:ea typeface="Work Sans"/>
              <a:cs typeface="Work Sans"/>
              <a:sym typeface="Work Sans"/>
            </a:endParaRPr>
          </a:p>
          <a:p>
            <a:pPr indent="0" lvl="0" marL="0" rtl="0" algn="l">
              <a:spcBef>
                <a:spcPts val="0"/>
              </a:spcBef>
              <a:spcAft>
                <a:spcPts val="0"/>
              </a:spcAft>
              <a:buNone/>
            </a:pPr>
            <a:r>
              <a:t/>
            </a:r>
            <a:endParaRPr sz="1350">
              <a:solidFill>
                <a:schemeClr val="lt1"/>
              </a:solidFill>
              <a:latin typeface="Work Sans"/>
              <a:ea typeface="Work Sans"/>
              <a:cs typeface="Work Sans"/>
              <a:sym typeface="Work Sans"/>
            </a:endParaRPr>
          </a:p>
          <a:p>
            <a:pPr indent="0" lvl="0" marL="0" rtl="0" algn="l">
              <a:spcBef>
                <a:spcPts val="0"/>
              </a:spcBef>
              <a:spcAft>
                <a:spcPts val="0"/>
              </a:spcAft>
              <a:buNone/>
            </a:pPr>
            <a:r>
              <a:t/>
            </a:r>
            <a:endParaRPr b="1" sz="1350">
              <a:solidFill>
                <a:schemeClr val="lt1"/>
              </a:solidFill>
              <a:latin typeface="Work Sans"/>
              <a:ea typeface="Work Sans"/>
              <a:cs typeface="Work Sans"/>
              <a:sym typeface="Work Sans"/>
            </a:endParaRPr>
          </a:p>
          <a:p>
            <a:pPr indent="0" lvl="0" marL="0" rtl="0" algn="l">
              <a:spcBef>
                <a:spcPts val="0"/>
              </a:spcBef>
              <a:spcAft>
                <a:spcPts val="0"/>
              </a:spcAft>
              <a:buNone/>
            </a:pPr>
            <a:r>
              <a:t/>
            </a:r>
            <a:endParaRPr b="1" sz="1350">
              <a:solidFill>
                <a:schemeClr val="lt1"/>
              </a:solidFill>
              <a:latin typeface="Work Sans"/>
              <a:ea typeface="Work Sans"/>
              <a:cs typeface="Work Sans"/>
              <a:sym typeface="Work Sans"/>
            </a:endParaRPr>
          </a:p>
          <a:p>
            <a:pPr indent="0" lvl="0" marL="0" rtl="0" algn="l">
              <a:spcBef>
                <a:spcPts val="0"/>
              </a:spcBef>
              <a:spcAft>
                <a:spcPts val="0"/>
              </a:spcAft>
              <a:buNone/>
            </a:pPr>
            <a:br>
              <a:rPr b="1" lang="en" sz="1350">
                <a:solidFill>
                  <a:schemeClr val="lt1"/>
                </a:solidFill>
                <a:latin typeface="Work Sans"/>
                <a:ea typeface="Work Sans"/>
                <a:cs typeface="Work Sans"/>
                <a:sym typeface="Work Sans"/>
              </a:rPr>
            </a:br>
            <a:endParaRPr b="1" sz="1350">
              <a:solidFill>
                <a:schemeClr val="lt1"/>
              </a:solidFill>
              <a:latin typeface="Work Sans"/>
              <a:ea typeface="Work Sans"/>
              <a:cs typeface="Work Sans"/>
              <a:sym typeface="Work Sans"/>
            </a:endParaRPr>
          </a:p>
        </p:txBody>
      </p:sp>
      <p:pic>
        <p:nvPicPr>
          <p:cNvPr id="322" name="Google Shape;322;p41"/>
          <p:cNvPicPr preferRelativeResize="0"/>
          <p:nvPr/>
        </p:nvPicPr>
        <p:blipFill>
          <a:blip r:embed="rId3">
            <a:alphaModFix/>
          </a:blip>
          <a:stretch>
            <a:fillRect/>
          </a:stretch>
        </p:blipFill>
        <p:spPr>
          <a:xfrm>
            <a:off x="5349150" y="-63700"/>
            <a:ext cx="3810376" cy="5207201"/>
          </a:xfrm>
          <a:prstGeom prst="rect">
            <a:avLst/>
          </a:prstGeom>
          <a:noFill/>
          <a:ln>
            <a:noFill/>
          </a:ln>
        </p:spPr>
      </p:pic>
      <p:pic>
        <p:nvPicPr>
          <p:cNvPr id="323" name="Google Shape;323;p41"/>
          <p:cNvPicPr preferRelativeResize="0"/>
          <p:nvPr/>
        </p:nvPicPr>
        <p:blipFill rotWithShape="1">
          <a:blip r:embed="rId4">
            <a:alphaModFix/>
          </a:blip>
          <a:srcRect b="0" l="58329" r="0" t="0"/>
          <a:stretch/>
        </p:blipFill>
        <p:spPr>
          <a:xfrm>
            <a:off x="5333625" y="0"/>
            <a:ext cx="3810375"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42"/>
          <p:cNvSpPr txBox="1"/>
          <p:nvPr>
            <p:ph type="title"/>
          </p:nvPr>
        </p:nvSpPr>
        <p:spPr>
          <a:xfrm>
            <a:off x="51100" y="88700"/>
            <a:ext cx="5141100" cy="66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None/>
            </a:pPr>
            <a:r>
              <a:rPr lang="en" sz="2400"/>
              <a:t>What Makes a Vaccine Effective?</a:t>
            </a:r>
            <a:endParaRPr sz="2400"/>
          </a:p>
        </p:txBody>
      </p:sp>
      <p:sp>
        <p:nvSpPr>
          <p:cNvPr id="329" name="Google Shape;329;p42"/>
          <p:cNvSpPr txBox="1"/>
          <p:nvPr/>
        </p:nvSpPr>
        <p:spPr>
          <a:xfrm>
            <a:off x="195075" y="701050"/>
            <a:ext cx="5034300" cy="31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50">
                <a:solidFill>
                  <a:schemeClr val="lt1"/>
                </a:solidFill>
                <a:latin typeface="Work Sans"/>
                <a:ea typeface="Work Sans"/>
                <a:cs typeface="Work Sans"/>
                <a:sym typeface="Work Sans"/>
              </a:rPr>
              <a:t>SAFE</a:t>
            </a:r>
            <a:endParaRPr b="1" sz="1550">
              <a:solidFill>
                <a:schemeClr val="lt1"/>
              </a:solidFill>
              <a:latin typeface="Work Sans"/>
              <a:ea typeface="Work Sans"/>
              <a:cs typeface="Work Sans"/>
              <a:sym typeface="Work Sans"/>
            </a:endParaRPr>
          </a:p>
          <a:p>
            <a:pPr indent="-327025" lvl="0" marL="457200" rtl="0" algn="l">
              <a:spcBef>
                <a:spcPts val="0"/>
              </a:spcBef>
              <a:spcAft>
                <a:spcPts val="0"/>
              </a:spcAft>
              <a:buClr>
                <a:schemeClr val="lt1"/>
              </a:buClr>
              <a:buSzPts val="1550"/>
              <a:buFont typeface="Work Sans"/>
              <a:buChar char="-"/>
            </a:pPr>
            <a:r>
              <a:rPr lang="en" sz="1550">
                <a:solidFill>
                  <a:schemeClr val="lt1"/>
                </a:solidFill>
                <a:latin typeface="Work Sans"/>
                <a:ea typeface="Work Sans"/>
                <a:cs typeface="Work Sans"/>
                <a:sym typeface="Work Sans"/>
              </a:rPr>
              <a:t>Vaccine itself must not itself cause illness or death</a:t>
            </a:r>
            <a:endParaRPr sz="1600"/>
          </a:p>
          <a:p>
            <a:pPr indent="0" lvl="0" marL="0" rtl="0" algn="l">
              <a:spcBef>
                <a:spcPts val="0"/>
              </a:spcBef>
              <a:spcAft>
                <a:spcPts val="0"/>
              </a:spcAft>
              <a:buNone/>
            </a:pPr>
            <a:r>
              <a:t/>
            </a:r>
            <a:endParaRPr sz="1550">
              <a:solidFill>
                <a:schemeClr val="lt1"/>
              </a:solidFill>
              <a:latin typeface="Work Sans"/>
              <a:ea typeface="Work Sans"/>
              <a:cs typeface="Work Sans"/>
              <a:sym typeface="Work Sans"/>
            </a:endParaRPr>
          </a:p>
          <a:p>
            <a:pPr indent="0" lvl="0" marL="0" rtl="0" algn="l">
              <a:spcBef>
                <a:spcPts val="0"/>
              </a:spcBef>
              <a:spcAft>
                <a:spcPts val="0"/>
              </a:spcAft>
              <a:buNone/>
            </a:pPr>
            <a:r>
              <a:rPr b="1" lang="en" sz="1550">
                <a:solidFill>
                  <a:schemeClr val="lt1"/>
                </a:solidFill>
                <a:latin typeface="Work Sans"/>
                <a:ea typeface="Work Sans"/>
                <a:cs typeface="Work Sans"/>
                <a:sym typeface="Work Sans"/>
              </a:rPr>
              <a:t>PROTECTIVE</a:t>
            </a:r>
            <a:endParaRPr b="1" sz="1550">
              <a:solidFill>
                <a:schemeClr val="lt1"/>
              </a:solidFill>
              <a:latin typeface="Work Sans"/>
              <a:ea typeface="Work Sans"/>
              <a:cs typeface="Work Sans"/>
              <a:sym typeface="Work Sans"/>
            </a:endParaRPr>
          </a:p>
          <a:p>
            <a:pPr indent="-327025" lvl="0" marL="457200" rtl="0" algn="l">
              <a:spcBef>
                <a:spcPts val="0"/>
              </a:spcBef>
              <a:spcAft>
                <a:spcPts val="0"/>
              </a:spcAft>
              <a:buClr>
                <a:schemeClr val="lt1"/>
              </a:buClr>
              <a:buSzPts val="1550"/>
              <a:buFont typeface="Work Sans"/>
              <a:buChar char="-"/>
            </a:pPr>
            <a:r>
              <a:rPr lang="en" sz="1550">
                <a:solidFill>
                  <a:schemeClr val="lt1"/>
                </a:solidFill>
                <a:latin typeface="Work Sans"/>
                <a:ea typeface="Work Sans"/>
                <a:cs typeface="Work Sans"/>
                <a:sym typeface="Work Sans"/>
              </a:rPr>
              <a:t>Vaccine must protect against illness </a:t>
            </a:r>
            <a:r>
              <a:rPr lang="en" sz="1550">
                <a:solidFill>
                  <a:schemeClr val="lt1"/>
                </a:solidFill>
                <a:latin typeface="Work Sans"/>
                <a:ea typeface="Work Sans"/>
                <a:cs typeface="Work Sans"/>
                <a:sym typeface="Work Sans"/>
              </a:rPr>
              <a:t>resulting</a:t>
            </a:r>
            <a:r>
              <a:rPr lang="en" sz="1550">
                <a:solidFill>
                  <a:schemeClr val="lt1"/>
                </a:solidFill>
                <a:latin typeface="Work Sans"/>
                <a:ea typeface="Work Sans"/>
                <a:cs typeface="Work Sans"/>
                <a:sym typeface="Work Sans"/>
              </a:rPr>
              <a:t> from exposure to live pathogen</a:t>
            </a:r>
            <a:endParaRPr sz="1550">
              <a:solidFill>
                <a:schemeClr val="lt1"/>
              </a:solidFill>
              <a:latin typeface="Work Sans"/>
              <a:ea typeface="Work Sans"/>
              <a:cs typeface="Work Sans"/>
              <a:sym typeface="Work Sans"/>
            </a:endParaRPr>
          </a:p>
          <a:p>
            <a:pPr indent="0" lvl="0" marL="0" rtl="0" algn="l">
              <a:spcBef>
                <a:spcPts val="0"/>
              </a:spcBef>
              <a:spcAft>
                <a:spcPts val="0"/>
              </a:spcAft>
              <a:buNone/>
            </a:pPr>
            <a:r>
              <a:t/>
            </a:r>
            <a:endParaRPr sz="1550">
              <a:solidFill>
                <a:schemeClr val="lt1"/>
              </a:solidFill>
              <a:latin typeface="Work Sans"/>
              <a:ea typeface="Work Sans"/>
              <a:cs typeface="Work Sans"/>
              <a:sym typeface="Work Sans"/>
            </a:endParaRPr>
          </a:p>
          <a:p>
            <a:pPr indent="0" lvl="0" marL="0" rtl="0" algn="l">
              <a:spcBef>
                <a:spcPts val="0"/>
              </a:spcBef>
              <a:spcAft>
                <a:spcPts val="0"/>
              </a:spcAft>
              <a:buNone/>
            </a:pPr>
            <a:r>
              <a:rPr b="1" lang="en" sz="1550">
                <a:solidFill>
                  <a:schemeClr val="lt1"/>
                </a:solidFill>
                <a:latin typeface="Work Sans"/>
                <a:ea typeface="Work Sans"/>
                <a:cs typeface="Work Sans"/>
                <a:sym typeface="Work Sans"/>
              </a:rPr>
              <a:t>SUSTAINED PROTECTION</a:t>
            </a:r>
            <a:endParaRPr b="1" sz="1550">
              <a:solidFill>
                <a:schemeClr val="lt1"/>
              </a:solidFill>
              <a:latin typeface="Work Sans"/>
              <a:ea typeface="Work Sans"/>
              <a:cs typeface="Work Sans"/>
              <a:sym typeface="Work Sans"/>
            </a:endParaRPr>
          </a:p>
          <a:p>
            <a:pPr indent="-327025" lvl="0" marL="457200" rtl="0" algn="l">
              <a:spcBef>
                <a:spcPts val="0"/>
              </a:spcBef>
              <a:spcAft>
                <a:spcPts val="0"/>
              </a:spcAft>
              <a:buClr>
                <a:schemeClr val="lt1"/>
              </a:buClr>
              <a:buSzPts val="1550"/>
              <a:buFont typeface="Work Sans"/>
              <a:buChar char="-"/>
            </a:pPr>
            <a:r>
              <a:rPr lang="en" sz="1550">
                <a:solidFill>
                  <a:schemeClr val="lt1"/>
                </a:solidFill>
                <a:latin typeface="Work Sans"/>
                <a:ea typeface="Work Sans"/>
                <a:cs typeface="Work Sans"/>
                <a:sym typeface="Work Sans"/>
              </a:rPr>
              <a:t>Protection against illness must last for several years</a:t>
            </a:r>
            <a:endParaRPr sz="1550">
              <a:solidFill>
                <a:schemeClr val="lt1"/>
              </a:solidFill>
              <a:latin typeface="Work Sans"/>
              <a:ea typeface="Work Sans"/>
              <a:cs typeface="Work Sans"/>
              <a:sym typeface="Work Sans"/>
            </a:endParaRPr>
          </a:p>
          <a:p>
            <a:pPr indent="0" lvl="0" marL="0" rtl="0" algn="l">
              <a:spcBef>
                <a:spcPts val="0"/>
              </a:spcBef>
              <a:spcAft>
                <a:spcPts val="0"/>
              </a:spcAft>
              <a:buNone/>
            </a:pPr>
            <a:r>
              <a:t/>
            </a:r>
            <a:endParaRPr sz="1350">
              <a:solidFill>
                <a:schemeClr val="lt1"/>
              </a:solidFill>
              <a:latin typeface="Work Sans"/>
              <a:ea typeface="Work Sans"/>
              <a:cs typeface="Work Sans"/>
              <a:sym typeface="Work Sans"/>
            </a:endParaRPr>
          </a:p>
          <a:p>
            <a:pPr indent="0" lvl="0" marL="0" rtl="0" algn="l">
              <a:spcBef>
                <a:spcPts val="0"/>
              </a:spcBef>
              <a:spcAft>
                <a:spcPts val="0"/>
              </a:spcAft>
              <a:buNone/>
            </a:pPr>
            <a:r>
              <a:rPr b="1" lang="en" sz="1550">
                <a:solidFill>
                  <a:schemeClr val="lt1"/>
                </a:solidFill>
                <a:latin typeface="Work Sans"/>
                <a:ea typeface="Work Sans"/>
                <a:cs typeface="Work Sans"/>
                <a:sym typeface="Work Sans"/>
              </a:rPr>
              <a:t>PRACTICALITY</a:t>
            </a:r>
            <a:endParaRPr b="1" sz="1550">
              <a:solidFill>
                <a:schemeClr val="lt1"/>
              </a:solidFill>
              <a:latin typeface="Work Sans"/>
              <a:ea typeface="Work Sans"/>
              <a:cs typeface="Work Sans"/>
              <a:sym typeface="Work Sans"/>
            </a:endParaRPr>
          </a:p>
          <a:p>
            <a:pPr indent="-327025" lvl="0" marL="457200" rtl="0" algn="l">
              <a:spcBef>
                <a:spcPts val="0"/>
              </a:spcBef>
              <a:spcAft>
                <a:spcPts val="0"/>
              </a:spcAft>
              <a:buClr>
                <a:schemeClr val="lt1"/>
              </a:buClr>
              <a:buSzPts val="1550"/>
              <a:buFont typeface="Work Sans"/>
              <a:buChar char="-"/>
            </a:pPr>
            <a:r>
              <a:rPr lang="en" sz="1550">
                <a:solidFill>
                  <a:schemeClr val="lt1"/>
                </a:solidFill>
                <a:latin typeface="Work Sans"/>
                <a:ea typeface="Work Sans"/>
                <a:cs typeface="Work Sans"/>
                <a:sym typeface="Work Sans"/>
              </a:rPr>
              <a:t>Must be inexpensive for patient, be easy to administer, and have few side-effects</a:t>
            </a:r>
            <a:endParaRPr sz="1550">
              <a:solidFill>
                <a:schemeClr val="lt1"/>
              </a:solidFill>
              <a:latin typeface="Work Sans"/>
              <a:ea typeface="Work Sans"/>
              <a:cs typeface="Work Sans"/>
              <a:sym typeface="Work Sans"/>
            </a:endParaRPr>
          </a:p>
          <a:p>
            <a:pPr indent="0" lvl="0" marL="0" rtl="0" algn="l">
              <a:spcBef>
                <a:spcPts val="0"/>
              </a:spcBef>
              <a:spcAft>
                <a:spcPts val="0"/>
              </a:spcAft>
              <a:buNone/>
            </a:pPr>
            <a:r>
              <a:t/>
            </a:r>
            <a:endParaRPr b="1" sz="1350">
              <a:solidFill>
                <a:schemeClr val="lt1"/>
              </a:solidFill>
              <a:latin typeface="Work Sans"/>
              <a:ea typeface="Work Sans"/>
              <a:cs typeface="Work Sans"/>
              <a:sym typeface="Work Sans"/>
            </a:endParaRPr>
          </a:p>
          <a:p>
            <a:pPr indent="0" lvl="0" marL="0" rtl="0" algn="l">
              <a:spcBef>
                <a:spcPts val="0"/>
              </a:spcBef>
              <a:spcAft>
                <a:spcPts val="0"/>
              </a:spcAft>
              <a:buNone/>
            </a:pPr>
            <a:r>
              <a:t/>
            </a:r>
            <a:endParaRPr sz="1350">
              <a:solidFill>
                <a:schemeClr val="lt1"/>
              </a:solidFill>
              <a:latin typeface="Work Sans"/>
              <a:ea typeface="Work Sans"/>
              <a:cs typeface="Work Sans"/>
              <a:sym typeface="Work Sans"/>
            </a:endParaRPr>
          </a:p>
          <a:p>
            <a:pPr indent="0" lvl="0" marL="0" rtl="0" algn="l">
              <a:spcBef>
                <a:spcPts val="0"/>
              </a:spcBef>
              <a:spcAft>
                <a:spcPts val="0"/>
              </a:spcAft>
              <a:buNone/>
            </a:pPr>
            <a:r>
              <a:t/>
            </a:r>
            <a:endParaRPr b="1" sz="1350">
              <a:solidFill>
                <a:schemeClr val="lt1"/>
              </a:solidFill>
              <a:latin typeface="Work Sans"/>
              <a:ea typeface="Work Sans"/>
              <a:cs typeface="Work Sans"/>
              <a:sym typeface="Work Sans"/>
            </a:endParaRPr>
          </a:p>
          <a:p>
            <a:pPr indent="0" lvl="0" marL="0" rtl="0" algn="l">
              <a:spcBef>
                <a:spcPts val="0"/>
              </a:spcBef>
              <a:spcAft>
                <a:spcPts val="0"/>
              </a:spcAft>
              <a:buNone/>
            </a:pPr>
            <a:r>
              <a:t/>
            </a:r>
            <a:endParaRPr b="1" sz="1350">
              <a:solidFill>
                <a:schemeClr val="lt1"/>
              </a:solidFill>
              <a:latin typeface="Work Sans"/>
              <a:ea typeface="Work Sans"/>
              <a:cs typeface="Work Sans"/>
              <a:sym typeface="Work Sans"/>
            </a:endParaRPr>
          </a:p>
          <a:p>
            <a:pPr indent="0" lvl="0" marL="0" rtl="0" algn="l">
              <a:spcBef>
                <a:spcPts val="0"/>
              </a:spcBef>
              <a:spcAft>
                <a:spcPts val="0"/>
              </a:spcAft>
              <a:buNone/>
            </a:pPr>
            <a:br>
              <a:rPr b="1" lang="en" sz="1350">
                <a:solidFill>
                  <a:schemeClr val="lt1"/>
                </a:solidFill>
                <a:latin typeface="Work Sans"/>
                <a:ea typeface="Work Sans"/>
                <a:cs typeface="Work Sans"/>
                <a:sym typeface="Work Sans"/>
              </a:rPr>
            </a:br>
            <a:endParaRPr b="1" sz="1350">
              <a:solidFill>
                <a:schemeClr val="lt1"/>
              </a:solidFill>
              <a:latin typeface="Work Sans"/>
              <a:ea typeface="Work Sans"/>
              <a:cs typeface="Work Sans"/>
              <a:sym typeface="Work Sans"/>
            </a:endParaRPr>
          </a:p>
        </p:txBody>
      </p:sp>
      <p:pic>
        <p:nvPicPr>
          <p:cNvPr id="330" name="Google Shape;330;p42"/>
          <p:cNvPicPr preferRelativeResize="0"/>
          <p:nvPr/>
        </p:nvPicPr>
        <p:blipFill>
          <a:blip r:embed="rId3">
            <a:alphaModFix/>
          </a:blip>
          <a:stretch>
            <a:fillRect/>
          </a:stretch>
        </p:blipFill>
        <p:spPr>
          <a:xfrm>
            <a:off x="5349150" y="-63700"/>
            <a:ext cx="3810376" cy="5207201"/>
          </a:xfrm>
          <a:prstGeom prst="rect">
            <a:avLst/>
          </a:prstGeom>
          <a:noFill/>
          <a:ln>
            <a:noFill/>
          </a:ln>
        </p:spPr>
      </p:pic>
      <p:pic>
        <p:nvPicPr>
          <p:cNvPr id="331" name="Google Shape;331;p42"/>
          <p:cNvPicPr preferRelativeResize="0"/>
          <p:nvPr/>
        </p:nvPicPr>
        <p:blipFill rotWithShape="1">
          <a:blip r:embed="rId4">
            <a:alphaModFix/>
          </a:blip>
          <a:srcRect b="0" l="58329" r="0" t="0"/>
          <a:stretch/>
        </p:blipFill>
        <p:spPr>
          <a:xfrm>
            <a:off x="5333625" y="0"/>
            <a:ext cx="3810375" cy="5143500"/>
          </a:xfrm>
          <a:prstGeom prst="rect">
            <a:avLst/>
          </a:prstGeom>
          <a:noFill/>
          <a:ln>
            <a:noFill/>
          </a:ln>
        </p:spPr>
      </p:pic>
      <p:pic>
        <p:nvPicPr>
          <p:cNvPr id="332" name="Google Shape;332;p42"/>
          <p:cNvPicPr preferRelativeResize="0"/>
          <p:nvPr/>
        </p:nvPicPr>
        <p:blipFill rotWithShape="1">
          <a:blip r:embed="rId5">
            <a:alphaModFix/>
          </a:blip>
          <a:srcRect b="0" l="37628" r="13015" t="0"/>
          <a:stretch/>
        </p:blipFill>
        <p:spPr>
          <a:xfrm>
            <a:off x="5333625" y="0"/>
            <a:ext cx="3810376" cy="51435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43"/>
          <p:cNvSpPr txBox="1"/>
          <p:nvPr>
            <p:ph type="title"/>
          </p:nvPr>
        </p:nvSpPr>
        <p:spPr>
          <a:xfrm>
            <a:off x="279700" y="-63700"/>
            <a:ext cx="5141100" cy="66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None/>
            </a:pPr>
            <a:r>
              <a:rPr lang="en"/>
              <a:t>  Types of Vaccines</a:t>
            </a:r>
            <a:endParaRPr/>
          </a:p>
        </p:txBody>
      </p:sp>
      <p:sp>
        <p:nvSpPr>
          <p:cNvPr id="338" name="Google Shape;338;p43"/>
          <p:cNvSpPr txBox="1"/>
          <p:nvPr/>
        </p:nvSpPr>
        <p:spPr>
          <a:xfrm>
            <a:off x="195075" y="624850"/>
            <a:ext cx="4927800" cy="31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50">
                <a:solidFill>
                  <a:schemeClr val="lt1"/>
                </a:solidFill>
                <a:latin typeface="Work Sans"/>
                <a:ea typeface="Work Sans"/>
                <a:cs typeface="Work Sans"/>
                <a:sym typeface="Work Sans"/>
              </a:rPr>
              <a:t>Weakened or Inactive Germ Vaccine</a:t>
            </a:r>
            <a:endParaRPr b="1" sz="1550">
              <a:solidFill>
                <a:schemeClr val="lt1"/>
              </a:solidFill>
              <a:latin typeface="Work Sans"/>
              <a:ea typeface="Work Sans"/>
              <a:cs typeface="Work Sans"/>
              <a:sym typeface="Work Sans"/>
            </a:endParaRPr>
          </a:p>
          <a:p>
            <a:pPr indent="-327025" lvl="0" marL="457200" rtl="0" algn="l">
              <a:spcBef>
                <a:spcPts val="0"/>
              </a:spcBef>
              <a:spcAft>
                <a:spcPts val="0"/>
              </a:spcAft>
              <a:buClr>
                <a:schemeClr val="lt1"/>
              </a:buClr>
              <a:buSzPts val="1550"/>
              <a:buFont typeface="Work Sans"/>
              <a:buChar char="-"/>
            </a:pPr>
            <a:r>
              <a:rPr lang="en" sz="1550">
                <a:solidFill>
                  <a:schemeClr val="lt1"/>
                </a:solidFill>
                <a:latin typeface="Work Sans"/>
                <a:ea typeface="Work Sans"/>
                <a:cs typeface="Work Sans"/>
                <a:sym typeface="Work Sans"/>
              </a:rPr>
              <a:t>EIther a weakened or dead/inactivated whole bacteria or virus is injected into the body as a “training dummy” for the body to get used to</a:t>
            </a:r>
            <a:endParaRPr sz="1550">
              <a:solidFill>
                <a:schemeClr val="lt1"/>
              </a:solidFill>
              <a:latin typeface="Work Sans"/>
              <a:ea typeface="Work Sans"/>
              <a:cs typeface="Work Sans"/>
              <a:sym typeface="Work Sans"/>
            </a:endParaRPr>
          </a:p>
          <a:p>
            <a:pPr indent="-327025" lvl="0" marL="457200" rtl="0" algn="l">
              <a:spcBef>
                <a:spcPts val="0"/>
              </a:spcBef>
              <a:spcAft>
                <a:spcPts val="0"/>
              </a:spcAft>
              <a:buClr>
                <a:schemeClr val="lt1"/>
              </a:buClr>
              <a:buSzPts val="1550"/>
              <a:buFont typeface="Work Sans"/>
              <a:buChar char="-"/>
            </a:pPr>
            <a:r>
              <a:rPr lang="en" sz="1550">
                <a:solidFill>
                  <a:schemeClr val="lt1"/>
                </a:solidFill>
                <a:latin typeface="Work Sans"/>
                <a:ea typeface="Work Sans"/>
                <a:cs typeface="Work Sans"/>
                <a:sym typeface="Work Sans"/>
              </a:rPr>
              <a:t>Most effective vaccine but also highest chance of side effects </a:t>
            </a:r>
            <a:endParaRPr sz="1550">
              <a:solidFill>
                <a:schemeClr val="lt1"/>
              </a:solidFill>
              <a:latin typeface="Work Sans"/>
              <a:ea typeface="Work Sans"/>
              <a:cs typeface="Work Sans"/>
              <a:sym typeface="Work Sans"/>
            </a:endParaRPr>
          </a:p>
          <a:p>
            <a:pPr indent="0" lvl="0" marL="0" rtl="0" algn="l">
              <a:spcBef>
                <a:spcPts val="0"/>
              </a:spcBef>
              <a:spcAft>
                <a:spcPts val="0"/>
              </a:spcAft>
              <a:buNone/>
            </a:pPr>
            <a:br>
              <a:rPr lang="en" sz="1550">
                <a:solidFill>
                  <a:schemeClr val="lt1"/>
                </a:solidFill>
                <a:latin typeface="Work Sans"/>
                <a:ea typeface="Work Sans"/>
                <a:cs typeface="Work Sans"/>
                <a:sym typeface="Work Sans"/>
              </a:rPr>
            </a:br>
            <a:r>
              <a:rPr b="1" lang="en" sz="1550">
                <a:solidFill>
                  <a:schemeClr val="lt1"/>
                </a:solidFill>
                <a:latin typeface="Work Sans"/>
                <a:ea typeface="Work Sans"/>
                <a:cs typeface="Work Sans"/>
                <a:sym typeface="Work Sans"/>
              </a:rPr>
              <a:t>Subunit Vaccine</a:t>
            </a:r>
            <a:endParaRPr b="1" sz="1550">
              <a:solidFill>
                <a:schemeClr val="lt1"/>
              </a:solidFill>
              <a:latin typeface="Work Sans"/>
              <a:ea typeface="Work Sans"/>
              <a:cs typeface="Work Sans"/>
              <a:sym typeface="Work Sans"/>
            </a:endParaRPr>
          </a:p>
          <a:p>
            <a:pPr indent="-327025" lvl="0" marL="457200" rtl="0" algn="l">
              <a:spcBef>
                <a:spcPts val="0"/>
              </a:spcBef>
              <a:spcAft>
                <a:spcPts val="0"/>
              </a:spcAft>
              <a:buClr>
                <a:schemeClr val="lt1"/>
              </a:buClr>
              <a:buSzPts val="1550"/>
              <a:buFont typeface="Work Sans"/>
              <a:buChar char="-"/>
            </a:pPr>
            <a:r>
              <a:rPr lang="en" sz="1550">
                <a:solidFill>
                  <a:schemeClr val="lt1"/>
                </a:solidFill>
                <a:latin typeface="Work Sans"/>
                <a:ea typeface="Work Sans"/>
                <a:cs typeface="Work Sans"/>
                <a:sym typeface="Work Sans"/>
              </a:rPr>
              <a:t>Rather than the entire germ be injected, a small piece of it such as a viral spike</a:t>
            </a:r>
            <a:br>
              <a:rPr lang="en" sz="1550">
                <a:solidFill>
                  <a:schemeClr val="lt1"/>
                </a:solidFill>
                <a:latin typeface="Work Sans"/>
                <a:ea typeface="Work Sans"/>
                <a:cs typeface="Work Sans"/>
                <a:sym typeface="Work Sans"/>
              </a:rPr>
            </a:br>
            <a:endParaRPr sz="1550">
              <a:solidFill>
                <a:schemeClr val="lt1"/>
              </a:solidFill>
              <a:latin typeface="Work Sans"/>
              <a:ea typeface="Work Sans"/>
              <a:cs typeface="Work Sans"/>
              <a:sym typeface="Work Sans"/>
            </a:endParaRPr>
          </a:p>
          <a:p>
            <a:pPr indent="0" lvl="0" marL="0" rtl="0" algn="l">
              <a:spcBef>
                <a:spcPts val="0"/>
              </a:spcBef>
              <a:spcAft>
                <a:spcPts val="0"/>
              </a:spcAft>
              <a:buNone/>
            </a:pPr>
            <a:r>
              <a:rPr b="1" lang="en" sz="1550">
                <a:solidFill>
                  <a:schemeClr val="lt1"/>
                </a:solidFill>
                <a:latin typeface="Work Sans"/>
                <a:ea typeface="Work Sans"/>
                <a:cs typeface="Work Sans"/>
                <a:sym typeface="Work Sans"/>
              </a:rPr>
              <a:t>Toxoid Vaccine</a:t>
            </a:r>
            <a:endParaRPr b="1" sz="1550">
              <a:solidFill>
                <a:schemeClr val="lt1"/>
              </a:solidFill>
              <a:latin typeface="Work Sans"/>
              <a:ea typeface="Work Sans"/>
              <a:cs typeface="Work Sans"/>
              <a:sym typeface="Work Sans"/>
            </a:endParaRPr>
          </a:p>
          <a:p>
            <a:pPr indent="-327025" lvl="0" marL="457200" rtl="0" algn="l">
              <a:spcBef>
                <a:spcPts val="0"/>
              </a:spcBef>
              <a:spcAft>
                <a:spcPts val="0"/>
              </a:spcAft>
              <a:buClr>
                <a:schemeClr val="lt1"/>
              </a:buClr>
              <a:buSzPts val="1550"/>
              <a:buFont typeface="Work Sans"/>
              <a:buChar char="-"/>
            </a:pPr>
            <a:r>
              <a:rPr lang="en" sz="1550">
                <a:solidFill>
                  <a:schemeClr val="lt1"/>
                </a:solidFill>
                <a:latin typeface="Work Sans"/>
                <a:ea typeface="Work Sans"/>
                <a:cs typeface="Work Sans"/>
                <a:sym typeface="Work Sans"/>
              </a:rPr>
              <a:t>Some disease-causing bacteria release exotoxins</a:t>
            </a:r>
            <a:endParaRPr sz="1550">
              <a:solidFill>
                <a:schemeClr val="lt1"/>
              </a:solidFill>
              <a:latin typeface="Work Sans"/>
              <a:ea typeface="Work Sans"/>
              <a:cs typeface="Work Sans"/>
              <a:sym typeface="Work Sans"/>
            </a:endParaRPr>
          </a:p>
          <a:p>
            <a:pPr indent="-327025" lvl="0" marL="457200" rtl="0" algn="l">
              <a:spcBef>
                <a:spcPts val="0"/>
              </a:spcBef>
              <a:spcAft>
                <a:spcPts val="0"/>
              </a:spcAft>
              <a:buClr>
                <a:schemeClr val="lt1"/>
              </a:buClr>
              <a:buSzPts val="1550"/>
              <a:buFont typeface="Work Sans"/>
              <a:buChar char="-"/>
            </a:pPr>
            <a:r>
              <a:rPr lang="en" sz="1550">
                <a:solidFill>
                  <a:schemeClr val="lt1"/>
                </a:solidFill>
                <a:latin typeface="Work Sans"/>
                <a:ea typeface="Work Sans"/>
                <a:cs typeface="Work Sans"/>
                <a:sym typeface="Work Sans"/>
              </a:rPr>
              <a:t>Toxoid vaccines chemically modify the exotoxins turning them into “toxoids” which can be adapted to by the body</a:t>
            </a:r>
            <a:endParaRPr sz="1550">
              <a:solidFill>
                <a:schemeClr val="lt1"/>
              </a:solidFill>
              <a:latin typeface="Work Sans"/>
              <a:ea typeface="Work Sans"/>
              <a:cs typeface="Work Sans"/>
              <a:sym typeface="Work Sans"/>
            </a:endParaRPr>
          </a:p>
          <a:p>
            <a:pPr indent="0" lvl="0" marL="0" rtl="0" algn="l">
              <a:spcBef>
                <a:spcPts val="0"/>
              </a:spcBef>
              <a:spcAft>
                <a:spcPts val="0"/>
              </a:spcAft>
              <a:buNone/>
            </a:pPr>
            <a:r>
              <a:t/>
            </a:r>
            <a:endParaRPr sz="1350">
              <a:solidFill>
                <a:schemeClr val="lt1"/>
              </a:solidFill>
              <a:latin typeface="Work Sans"/>
              <a:ea typeface="Work Sans"/>
              <a:cs typeface="Work Sans"/>
              <a:sym typeface="Work Sans"/>
            </a:endParaRPr>
          </a:p>
          <a:p>
            <a:pPr indent="0" lvl="0" marL="0" rtl="0" algn="l">
              <a:spcBef>
                <a:spcPts val="0"/>
              </a:spcBef>
              <a:spcAft>
                <a:spcPts val="0"/>
              </a:spcAft>
              <a:buNone/>
            </a:pPr>
            <a:r>
              <a:t/>
            </a:r>
            <a:endParaRPr b="1" sz="1350">
              <a:solidFill>
                <a:schemeClr val="lt1"/>
              </a:solidFill>
              <a:latin typeface="Work Sans"/>
              <a:ea typeface="Work Sans"/>
              <a:cs typeface="Work Sans"/>
              <a:sym typeface="Work Sans"/>
            </a:endParaRPr>
          </a:p>
          <a:p>
            <a:pPr indent="0" lvl="0" marL="0" rtl="0" algn="l">
              <a:spcBef>
                <a:spcPts val="0"/>
              </a:spcBef>
              <a:spcAft>
                <a:spcPts val="0"/>
              </a:spcAft>
              <a:buNone/>
            </a:pPr>
            <a:r>
              <a:t/>
            </a:r>
            <a:endParaRPr sz="1350">
              <a:solidFill>
                <a:schemeClr val="lt1"/>
              </a:solidFill>
              <a:latin typeface="Work Sans"/>
              <a:ea typeface="Work Sans"/>
              <a:cs typeface="Work Sans"/>
              <a:sym typeface="Work Sans"/>
            </a:endParaRPr>
          </a:p>
          <a:p>
            <a:pPr indent="0" lvl="0" marL="0" rtl="0" algn="l">
              <a:spcBef>
                <a:spcPts val="0"/>
              </a:spcBef>
              <a:spcAft>
                <a:spcPts val="0"/>
              </a:spcAft>
              <a:buNone/>
            </a:pPr>
            <a:r>
              <a:t/>
            </a:r>
            <a:endParaRPr b="1" sz="1350">
              <a:solidFill>
                <a:schemeClr val="lt1"/>
              </a:solidFill>
              <a:latin typeface="Work Sans"/>
              <a:ea typeface="Work Sans"/>
              <a:cs typeface="Work Sans"/>
              <a:sym typeface="Work Sans"/>
            </a:endParaRPr>
          </a:p>
          <a:p>
            <a:pPr indent="0" lvl="0" marL="0" rtl="0" algn="l">
              <a:spcBef>
                <a:spcPts val="0"/>
              </a:spcBef>
              <a:spcAft>
                <a:spcPts val="0"/>
              </a:spcAft>
              <a:buNone/>
            </a:pPr>
            <a:r>
              <a:t/>
            </a:r>
            <a:endParaRPr b="1" sz="1350">
              <a:solidFill>
                <a:schemeClr val="lt1"/>
              </a:solidFill>
              <a:latin typeface="Work Sans"/>
              <a:ea typeface="Work Sans"/>
              <a:cs typeface="Work Sans"/>
              <a:sym typeface="Work Sans"/>
            </a:endParaRPr>
          </a:p>
          <a:p>
            <a:pPr indent="0" lvl="0" marL="0" rtl="0" algn="l">
              <a:spcBef>
                <a:spcPts val="0"/>
              </a:spcBef>
              <a:spcAft>
                <a:spcPts val="0"/>
              </a:spcAft>
              <a:buNone/>
            </a:pPr>
            <a:br>
              <a:rPr b="1" lang="en" sz="1350">
                <a:solidFill>
                  <a:schemeClr val="lt1"/>
                </a:solidFill>
                <a:latin typeface="Work Sans"/>
                <a:ea typeface="Work Sans"/>
                <a:cs typeface="Work Sans"/>
                <a:sym typeface="Work Sans"/>
              </a:rPr>
            </a:br>
            <a:endParaRPr b="1" sz="1350">
              <a:solidFill>
                <a:schemeClr val="lt1"/>
              </a:solidFill>
              <a:latin typeface="Work Sans"/>
              <a:ea typeface="Work Sans"/>
              <a:cs typeface="Work Sans"/>
              <a:sym typeface="Work Sans"/>
            </a:endParaRPr>
          </a:p>
        </p:txBody>
      </p:sp>
      <p:pic>
        <p:nvPicPr>
          <p:cNvPr id="339" name="Google Shape;339;p43"/>
          <p:cNvPicPr preferRelativeResize="0"/>
          <p:nvPr/>
        </p:nvPicPr>
        <p:blipFill>
          <a:blip r:embed="rId3">
            <a:alphaModFix/>
          </a:blip>
          <a:stretch>
            <a:fillRect/>
          </a:stretch>
        </p:blipFill>
        <p:spPr>
          <a:xfrm>
            <a:off x="5349150" y="-63700"/>
            <a:ext cx="3810376" cy="5207201"/>
          </a:xfrm>
          <a:prstGeom prst="rect">
            <a:avLst/>
          </a:prstGeom>
          <a:noFill/>
          <a:ln>
            <a:noFill/>
          </a:ln>
        </p:spPr>
      </p:pic>
      <p:sp>
        <p:nvSpPr>
          <p:cNvPr id="340" name="Google Shape;340;p43"/>
          <p:cNvSpPr/>
          <p:nvPr/>
        </p:nvSpPr>
        <p:spPr>
          <a:xfrm>
            <a:off x="5405738" y="-36200"/>
            <a:ext cx="3697200" cy="5152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Work Sans"/>
              <a:ea typeface="Work Sans"/>
              <a:cs typeface="Work Sans"/>
              <a:sym typeface="Work Sans"/>
            </a:endParaRPr>
          </a:p>
        </p:txBody>
      </p:sp>
      <p:pic>
        <p:nvPicPr>
          <p:cNvPr id="341" name="Google Shape;341;p43"/>
          <p:cNvPicPr preferRelativeResize="0"/>
          <p:nvPr/>
        </p:nvPicPr>
        <p:blipFill>
          <a:blip r:embed="rId4">
            <a:alphaModFix/>
          </a:blip>
          <a:stretch>
            <a:fillRect/>
          </a:stretch>
        </p:blipFill>
        <p:spPr>
          <a:xfrm>
            <a:off x="7572500" y="223475"/>
            <a:ext cx="1530450" cy="3188625"/>
          </a:xfrm>
          <a:prstGeom prst="rect">
            <a:avLst/>
          </a:prstGeom>
          <a:noFill/>
          <a:ln>
            <a:noFill/>
          </a:ln>
        </p:spPr>
      </p:pic>
      <p:pic>
        <p:nvPicPr>
          <p:cNvPr id="342" name="Google Shape;342;p43"/>
          <p:cNvPicPr preferRelativeResize="0"/>
          <p:nvPr/>
        </p:nvPicPr>
        <p:blipFill>
          <a:blip r:embed="rId5">
            <a:alphaModFix/>
          </a:blip>
          <a:stretch>
            <a:fillRect/>
          </a:stretch>
        </p:blipFill>
        <p:spPr>
          <a:xfrm>
            <a:off x="5501163" y="3736450"/>
            <a:ext cx="3506325" cy="1159875"/>
          </a:xfrm>
          <a:prstGeom prst="rect">
            <a:avLst/>
          </a:prstGeom>
          <a:noFill/>
          <a:ln>
            <a:noFill/>
          </a:ln>
        </p:spPr>
      </p:pic>
      <p:pic>
        <p:nvPicPr>
          <p:cNvPr id="343" name="Google Shape;343;p43"/>
          <p:cNvPicPr preferRelativeResize="0"/>
          <p:nvPr/>
        </p:nvPicPr>
        <p:blipFill>
          <a:blip r:embed="rId6">
            <a:alphaModFix/>
          </a:blip>
          <a:stretch>
            <a:fillRect/>
          </a:stretch>
        </p:blipFill>
        <p:spPr>
          <a:xfrm>
            <a:off x="5349150" y="167975"/>
            <a:ext cx="2388359" cy="32441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44"/>
          <p:cNvSpPr txBox="1"/>
          <p:nvPr>
            <p:ph type="title"/>
          </p:nvPr>
        </p:nvSpPr>
        <p:spPr>
          <a:xfrm>
            <a:off x="116550" y="-63700"/>
            <a:ext cx="8090700" cy="66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None/>
            </a:pPr>
            <a:r>
              <a:rPr lang="en"/>
              <a:t>What exactly is mRNA?</a:t>
            </a:r>
            <a:endParaRPr/>
          </a:p>
        </p:txBody>
      </p:sp>
      <p:sp>
        <p:nvSpPr>
          <p:cNvPr id="349" name="Google Shape;349;p44"/>
          <p:cNvSpPr txBox="1"/>
          <p:nvPr/>
        </p:nvSpPr>
        <p:spPr>
          <a:xfrm>
            <a:off x="118875" y="472450"/>
            <a:ext cx="4996800" cy="31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50">
                <a:solidFill>
                  <a:schemeClr val="lt1"/>
                </a:solidFill>
                <a:latin typeface="Work Sans"/>
                <a:ea typeface="Work Sans"/>
                <a:cs typeface="Work Sans"/>
                <a:sym typeface="Work Sans"/>
              </a:rPr>
              <a:t>Central Dogma</a:t>
            </a:r>
            <a:endParaRPr b="1" sz="1250">
              <a:solidFill>
                <a:schemeClr val="lt1"/>
              </a:solidFill>
              <a:latin typeface="Work Sans"/>
              <a:ea typeface="Work Sans"/>
              <a:cs typeface="Work Sans"/>
              <a:sym typeface="Work Sans"/>
            </a:endParaRPr>
          </a:p>
          <a:p>
            <a:pPr indent="-307975" lvl="0" marL="457200" rtl="0" algn="l">
              <a:spcBef>
                <a:spcPts val="0"/>
              </a:spcBef>
              <a:spcAft>
                <a:spcPts val="0"/>
              </a:spcAft>
              <a:buClr>
                <a:schemeClr val="lt1"/>
              </a:buClr>
              <a:buSzPts val="1250"/>
              <a:buFont typeface="Work Sans"/>
              <a:buChar char="-"/>
            </a:pPr>
            <a:r>
              <a:rPr lang="en" sz="1250">
                <a:solidFill>
                  <a:schemeClr val="lt1"/>
                </a:solidFill>
                <a:latin typeface="Work Sans"/>
                <a:ea typeface="Work Sans"/>
                <a:cs typeface="Work Sans"/>
                <a:sym typeface="Work Sans"/>
              </a:rPr>
              <a:t>DNA is the architect’s master plan</a:t>
            </a:r>
            <a:endParaRPr sz="1250">
              <a:solidFill>
                <a:schemeClr val="lt1"/>
              </a:solidFill>
              <a:latin typeface="Work Sans"/>
              <a:ea typeface="Work Sans"/>
              <a:cs typeface="Work Sans"/>
              <a:sym typeface="Work Sans"/>
            </a:endParaRPr>
          </a:p>
          <a:p>
            <a:pPr indent="-307975" lvl="0" marL="457200" rtl="0" algn="l">
              <a:spcBef>
                <a:spcPts val="0"/>
              </a:spcBef>
              <a:spcAft>
                <a:spcPts val="0"/>
              </a:spcAft>
              <a:buClr>
                <a:schemeClr val="lt1"/>
              </a:buClr>
              <a:buSzPts val="1250"/>
              <a:buFont typeface="Work Sans"/>
              <a:buChar char="-"/>
            </a:pPr>
            <a:r>
              <a:rPr lang="en" sz="1250">
                <a:solidFill>
                  <a:schemeClr val="lt1"/>
                </a:solidFill>
                <a:latin typeface="Work Sans"/>
                <a:ea typeface="Work Sans"/>
                <a:cs typeface="Work Sans"/>
                <a:sym typeface="Work Sans"/>
              </a:rPr>
              <a:t>RNA is the construction blueprint for a specific house</a:t>
            </a:r>
            <a:endParaRPr sz="1250">
              <a:solidFill>
                <a:schemeClr val="lt1"/>
              </a:solidFill>
              <a:latin typeface="Work Sans"/>
              <a:ea typeface="Work Sans"/>
              <a:cs typeface="Work Sans"/>
              <a:sym typeface="Work Sans"/>
            </a:endParaRPr>
          </a:p>
          <a:p>
            <a:pPr indent="-307975" lvl="0" marL="457200" rtl="0" algn="l">
              <a:spcBef>
                <a:spcPts val="0"/>
              </a:spcBef>
              <a:spcAft>
                <a:spcPts val="0"/>
              </a:spcAft>
              <a:buClr>
                <a:schemeClr val="lt1"/>
              </a:buClr>
              <a:buSzPts val="1250"/>
              <a:buFont typeface="Work Sans"/>
              <a:buChar char="-"/>
            </a:pPr>
            <a:r>
              <a:rPr lang="en" sz="1250">
                <a:solidFill>
                  <a:schemeClr val="lt1"/>
                </a:solidFill>
                <a:latin typeface="Work Sans"/>
                <a:ea typeface="Work Sans"/>
                <a:cs typeface="Work Sans"/>
                <a:sym typeface="Work Sans"/>
              </a:rPr>
              <a:t>Protein is the actual building built from the blueprint with a specific function</a:t>
            </a:r>
            <a:br>
              <a:rPr lang="en" sz="1250">
                <a:solidFill>
                  <a:schemeClr val="lt1"/>
                </a:solidFill>
                <a:latin typeface="Work Sans"/>
                <a:ea typeface="Work Sans"/>
                <a:cs typeface="Work Sans"/>
                <a:sym typeface="Work Sans"/>
              </a:rPr>
            </a:br>
            <a:endParaRPr sz="1250">
              <a:solidFill>
                <a:schemeClr val="lt1"/>
              </a:solidFill>
              <a:latin typeface="Work Sans"/>
              <a:ea typeface="Work Sans"/>
              <a:cs typeface="Work Sans"/>
              <a:sym typeface="Work Sans"/>
            </a:endParaRPr>
          </a:p>
          <a:p>
            <a:pPr indent="0" lvl="0" marL="0" rtl="0" algn="l">
              <a:spcBef>
                <a:spcPts val="0"/>
              </a:spcBef>
              <a:spcAft>
                <a:spcPts val="0"/>
              </a:spcAft>
              <a:buNone/>
            </a:pPr>
            <a:r>
              <a:rPr b="1" lang="en" sz="1250">
                <a:solidFill>
                  <a:schemeClr val="lt1"/>
                </a:solidFill>
                <a:latin typeface="Work Sans"/>
                <a:ea typeface="Work Sans"/>
                <a:cs typeface="Work Sans"/>
                <a:sym typeface="Work Sans"/>
              </a:rPr>
              <a:t>mRNA Technology</a:t>
            </a:r>
            <a:endParaRPr b="1" sz="1250">
              <a:solidFill>
                <a:schemeClr val="lt1"/>
              </a:solidFill>
              <a:latin typeface="Work Sans"/>
              <a:ea typeface="Work Sans"/>
              <a:cs typeface="Work Sans"/>
              <a:sym typeface="Work Sans"/>
            </a:endParaRPr>
          </a:p>
          <a:p>
            <a:pPr indent="-307975" lvl="0" marL="457200" rtl="0" algn="l">
              <a:spcBef>
                <a:spcPts val="0"/>
              </a:spcBef>
              <a:spcAft>
                <a:spcPts val="0"/>
              </a:spcAft>
              <a:buClr>
                <a:schemeClr val="lt1"/>
              </a:buClr>
              <a:buSzPts val="1250"/>
              <a:buFont typeface="Work Sans"/>
              <a:buChar char="-"/>
            </a:pPr>
            <a:r>
              <a:rPr lang="en" sz="1250">
                <a:solidFill>
                  <a:schemeClr val="lt1"/>
                </a:solidFill>
                <a:latin typeface="Work Sans"/>
                <a:ea typeface="Work Sans"/>
                <a:cs typeface="Work Sans"/>
                <a:sym typeface="Work Sans"/>
              </a:rPr>
              <a:t>Similar to subunit vaccine in that we use a harmless but recognizable part of a virus for body to adapt to</a:t>
            </a:r>
            <a:endParaRPr sz="1250">
              <a:solidFill>
                <a:schemeClr val="lt1"/>
              </a:solidFill>
              <a:latin typeface="Work Sans"/>
              <a:ea typeface="Work Sans"/>
              <a:cs typeface="Work Sans"/>
              <a:sym typeface="Work Sans"/>
            </a:endParaRPr>
          </a:p>
          <a:p>
            <a:pPr indent="-307975" lvl="0" marL="457200" rtl="0" algn="l">
              <a:spcBef>
                <a:spcPts val="0"/>
              </a:spcBef>
              <a:spcAft>
                <a:spcPts val="0"/>
              </a:spcAft>
              <a:buClr>
                <a:schemeClr val="lt1"/>
              </a:buClr>
              <a:buSzPts val="1250"/>
              <a:buFont typeface="Work Sans"/>
              <a:buChar char="-"/>
            </a:pPr>
            <a:r>
              <a:rPr lang="en" sz="1250">
                <a:solidFill>
                  <a:schemeClr val="lt1"/>
                </a:solidFill>
                <a:latin typeface="Work Sans"/>
                <a:ea typeface="Work Sans"/>
                <a:cs typeface="Work Sans"/>
                <a:sym typeface="Work Sans"/>
              </a:rPr>
              <a:t>The twist is we let our body make that part of the virus by giving it the blueprint to make that “viral spike” on its own then recognize it for the real thing</a:t>
            </a:r>
            <a:endParaRPr sz="1250">
              <a:solidFill>
                <a:schemeClr val="lt1"/>
              </a:solidFill>
              <a:latin typeface="Work Sans"/>
              <a:ea typeface="Work Sans"/>
              <a:cs typeface="Work Sans"/>
              <a:sym typeface="Work Sans"/>
            </a:endParaRPr>
          </a:p>
          <a:p>
            <a:pPr indent="0" lvl="0" marL="0" rtl="0" algn="l">
              <a:spcBef>
                <a:spcPts val="0"/>
              </a:spcBef>
              <a:spcAft>
                <a:spcPts val="0"/>
              </a:spcAft>
              <a:buNone/>
            </a:pPr>
            <a:r>
              <a:t/>
            </a:r>
            <a:endParaRPr sz="1250">
              <a:solidFill>
                <a:schemeClr val="lt1"/>
              </a:solidFill>
              <a:latin typeface="Work Sans"/>
              <a:ea typeface="Work Sans"/>
              <a:cs typeface="Work Sans"/>
              <a:sym typeface="Work Sans"/>
            </a:endParaRPr>
          </a:p>
          <a:p>
            <a:pPr indent="0" lvl="0" marL="0" rtl="0" algn="l">
              <a:spcBef>
                <a:spcPts val="0"/>
              </a:spcBef>
              <a:spcAft>
                <a:spcPts val="0"/>
              </a:spcAft>
              <a:buNone/>
            </a:pPr>
            <a:r>
              <a:rPr b="1" lang="en" sz="1250">
                <a:solidFill>
                  <a:schemeClr val="lt1"/>
                </a:solidFill>
                <a:latin typeface="Work Sans"/>
                <a:ea typeface="Work Sans"/>
                <a:cs typeface="Work Sans"/>
                <a:sym typeface="Work Sans"/>
              </a:rPr>
              <a:t>mRNA in Vaccines</a:t>
            </a:r>
            <a:endParaRPr b="1" sz="1250">
              <a:solidFill>
                <a:schemeClr val="lt1"/>
              </a:solidFill>
              <a:latin typeface="Work Sans"/>
              <a:ea typeface="Work Sans"/>
              <a:cs typeface="Work Sans"/>
              <a:sym typeface="Work Sans"/>
            </a:endParaRPr>
          </a:p>
          <a:p>
            <a:pPr indent="-307975" lvl="0" marL="457200" rtl="0" algn="l">
              <a:spcBef>
                <a:spcPts val="0"/>
              </a:spcBef>
              <a:spcAft>
                <a:spcPts val="0"/>
              </a:spcAft>
              <a:buClr>
                <a:schemeClr val="lt1"/>
              </a:buClr>
              <a:buSzPts val="1250"/>
              <a:buFont typeface="Work Sans"/>
              <a:buChar char="-"/>
            </a:pPr>
            <a:r>
              <a:rPr lang="en" sz="1250">
                <a:solidFill>
                  <a:schemeClr val="lt1"/>
                </a:solidFill>
                <a:latin typeface="Work Sans"/>
                <a:ea typeface="Work Sans"/>
                <a:cs typeface="Work Sans"/>
                <a:sym typeface="Work Sans"/>
              </a:rPr>
              <a:t>While the technology was indeed authorized for the first time for human use in 2020, the whole concept of the central dogma has been known since 1961</a:t>
            </a:r>
            <a:endParaRPr sz="1250">
              <a:solidFill>
                <a:schemeClr val="lt1"/>
              </a:solidFill>
              <a:latin typeface="Work Sans"/>
              <a:ea typeface="Work Sans"/>
              <a:cs typeface="Work Sans"/>
              <a:sym typeface="Work Sans"/>
            </a:endParaRPr>
          </a:p>
          <a:p>
            <a:pPr indent="-307975" lvl="0" marL="457200" rtl="0" algn="l">
              <a:spcBef>
                <a:spcPts val="0"/>
              </a:spcBef>
              <a:spcAft>
                <a:spcPts val="0"/>
              </a:spcAft>
              <a:buClr>
                <a:schemeClr val="lt1"/>
              </a:buClr>
              <a:buSzPts val="1250"/>
              <a:buFont typeface="Work Sans"/>
              <a:buChar char="-"/>
            </a:pPr>
            <a:r>
              <a:rPr lang="en" sz="1250">
                <a:solidFill>
                  <a:schemeClr val="lt1"/>
                </a:solidFill>
                <a:latin typeface="Work Sans"/>
                <a:ea typeface="Work Sans"/>
                <a:cs typeface="Work Sans"/>
                <a:sym typeface="Work Sans"/>
              </a:rPr>
              <a:t>mRNA was theorized to be used </a:t>
            </a:r>
            <a:r>
              <a:rPr lang="en" sz="1250">
                <a:solidFill>
                  <a:schemeClr val="lt1"/>
                </a:solidFill>
                <a:latin typeface="Work Sans"/>
                <a:ea typeface="Work Sans"/>
                <a:cs typeface="Work Sans"/>
                <a:sym typeface="Work Sans"/>
              </a:rPr>
              <a:t>therapeutically</a:t>
            </a:r>
            <a:r>
              <a:rPr lang="en" sz="1250">
                <a:solidFill>
                  <a:schemeClr val="lt1"/>
                </a:solidFill>
                <a:latin typeface="Work Sans"/>
                <a:ea typeface="Work Sans"/>
                <a:cs typeface="Work Sans"/>
                <a:sym typeface="Work Sans"/>
              </a:rPr>
              <a:t> since the 1970s but at the time it was too difficult to stabilize</a:t>
            </a:r>
            <a:endParaRPr sz="1250">
              <a:solidFill>
                <a:schemeClr val="lt1"/>
              </a:solidFill>
              <a:latin typeface="Work Sans"/>
              <a:ea typeface="Work Sans"/>
              <a:cs typeface="Work Sans"/>
              <a:sym typeface="Work Sans"/>
            </a:endParaRPr>
          </a:p>
          <a:p>
            <a:pPr indent="-307975" lvl="0" marL="457200" rtl="0" algn="l">
              <a:spcBef>
                <a:spcPts val="0"/>
              </a:spcBef>
              <a:spcAft>
                <a:spcPts val="0"/>
              </a:spcAft>
              <a:buClr>
                <a:schemeClr val="lt1"/>
              </a:buClr>
              <a:buSzPts val="1250"/>
              <a:buFont typeface="Work Sans"/>
              <a:buChar char="-"/>
            </a:pPr>
            <a:r>
              <a:rPr lang="en" sz="1250">
                <a:solidFill>
                  <a:schemeClr val="lt1"/>
                </a:solidFill>
                <a:latin typeface="Work Sans"/>
                <a:ea typeface="Work Sans"/>
                <a:cs typeface="Work Sans"/>
                <a:sym typeface="Work Sans"/>
              </a:rPr>
              <a:t>The Moderna and Pfizer COVID vaccines both work this way, and </a:t>
            </a:r>
            <a:r>
              <a:rPr lang="en" sz="1250">
                <a:solidFill>
                  <a:schemeClr val="lt1"/>
                </a:solidFill>
                <a:latin typeface="Work Sans"/>
                <a:ea typeface="Work Sans"/>
                <a:cs typeface="Work Sans"/>
                <a:sym typeface="Work Sans"/>
              </a:rPr>
              <a:t>currently</a:t>
            </a:r>
            <a:r>
              <a:rPr lang="en" sz="1250">
                <a:solidFill>
                  <a:schemeClr val="lt1"/>
                </a:solidFill>
                <a:latin typeface="Work Sans"/>
                <a:ea typeface="Work Sans"/>
                <a:cs typeface="Work Sans"/>
                <a:sym typeface="Work Sans"/>
              </a:rPr>
              <a:t>, vaccines for Zika, flu, and rabies are in development</a:t>
            </a:r>
            <a:endParaRPr sz="1250">
              <a:solidFill>
                <a:schemeClr val="lt1"/>
              </a:solidFill>
              <a:latin typeface="Work Sans"/>
              <a:ea typeface="Work Sans"/>
              <a:cs typeface="Work Sans"/>
              <a:sym typeface="Work Sans"/>
            </a:endParaRPr>
          </a:p>
          <a:p>
            <a:pPr indent="0" lvl="0" marL="0" rtl="0" algn="l">
              <a:spcBef>
                <a:spcPts val="0"/>
              </a:spcBef>
              <a:spcAft>
                <a:spcPts val="0"/>
              </a:spcAft>
              <a:buNone/>
            </a:pPr>
            <a:r>
              <a:t/>
            </a:r>
            <a:endParaRPr sz="1250">
              <a:solidFill>
                <a:schemeClr val="lt1"/>
              </a:solidFill>
              <a:latin typeface="Work Sans"/>
              <a:ea typeface="Work Sans"/>
              <a:cs typeface="Work Sans"/>
              <a:sym typeface="Work Sans"/>
            </a:endParaRPr>
          </a:p>
          <a:p>
            <a:pPr indent="0" lvl="0" marL="0" rtl="0" algn="l">
              <a:spcBef>
                <a:spcPts val="0"/>
              </a:spcBef>
              <a:spcAft>
                <a:spcPts val="0"/>
              </a:spcAft>
              <a:buNone/>
            </a:pPr>
            <a:r>
              <a:t/>
            </a:r>
            <a:endParaRPr b="1" sz="1250">
              <a:solidFill>
                <a:schemeClr val="lt1"/>
              </a:solidFill>
              <a:latin typeface="Work Sans"/>
              <a:ea typeface="Work Sans"/>
              <a:cs typeface="Work Sans"/>
              <a:sym typeface="Work Sans"/>
            </a:endParaRPr>
          </a:p>
          <a:p>
            <a:pPr indent="0" lvl="0" marL="0" rtl="0" algn="l">
              <a:spcBef>
                <a:spcPts val="0"/>
              </a:spcBef>
              <a:spcAft>
                <a:spcPts val="0"/>
              </a:spcAft>
              <a:buNone/>
            </a:pPr>
            <a:r>
              <a:t/>
            </a:r>
            <a:endParaRPr sz="1250">
              <a:solidFill>
                <a:schemeClr val="lt1"/>
              </a:solidFill>
              <a:latin typeface="Work Sans"/>
              <a:ea typeface="Work Sans"/>
              <a:cs typeface="Work Sans"/>
              <a:sym typeface="Work Sans"/>
            </a:endParaRPr>
          </a:p>
          <a:p>
            <a:pPr indent="0" lvl="0" marL="0" rtl="0" algn="l">
              <a:spcBef>
                <a:spcPts val="0"/>
              </a:spcBef>
              <a:spcAft>
                <a:spcPts val="0"/>
              </a:spcAft>
              <a:buNone/>
            </a:pPr>
            <a:r>
              <a:t/>
            </a:r>
            <a:endParaRPr b="1" sz="1250">
              <a:solidFill>
                <a:schemeClr val="lt1"/>
              </a:solidFill>
              <a:latin typeface="Work Sans"/>
              <a:ea typeface="Work Sans"/>
              <a:cs typeface="Work Sans"/>
              <a:sym typeface="Work Sans"/>
            </a:endParaRPr>
          </a:p>
          <a:p>
            <a:pPr indent="0" lvl="0" marL="0" rtl="0" algn="l">
              <a:spcBef>
                <a:spcPts val="0"/>
              </a:spcBef>
              <a:spcAft>
                <a:spcPts val="0"/>
              </a:spcAft>
              <a:buNone/>
            </a:pPr>
            <a:r>
              <a:t/>
            </a:r>
            <a:endParaRPr b="1" sz="1250">
              <a:solidFill>
                <a:schemeClr val="lt1"/>
              </a:solidFill>
              <a:latin typeface="Work Sans"/>
              <a:ea typeface="Work Sans"/>
              <a:cs typeface="Work Sans"/>
              <a:sym typeface="Work Sans"/>
            </a:endParaRPr>
          </a:p>
          <a:p>
            <a:pPr indent="0" lvl="0" marL="0" rtl="0" algn="l">
              <a:spcBef>
                <a:spcPts val="0"/>
              </a:spcBef>
              <a:spcAft>
                <a:spcPts val="0"/>
              </a:spcAft>
              <a:buNone/>
            </a:pPr>
            <a:br>
              <a:rPr b="1" lang="en" sz="1250">
                <a:solidFill>
                  <a:schemeClr val="lt1"/>
                </a:solidFill>
                <a:latin typeface="Work Sans"/>
                <a:ea typeface="Work Sans"/>
                <a:cs typeface="Work Sans"/>
                <a:sym typeface="Work Sans"/>
              </a:rPr>
            </a:br>
            <a:endParaRPr b="1" sz="1250">
              <a:solidFill>
                <a:schemeClr val="lt1"/>
              </a:solidFill>
              <a:latin typeface="Work Sans"/>
              <a:ea typeface="Work Sans"/>
              <a:cs typeface="Work Sans"/>
              <a:sym typeface="Work Sans"/>
            </a:endParaRPr>
          </a:p>
        </p:txBody>
      </p:sp>
      <p:sp>
        <p:nvSpPr>
          <p:cNvPr id="350" name="Google Shape;350;p44"/>
          <p:cNvSpPr txBox="1"/>
          <p:nvPr>
            <p:ph idx="4294967295" type="sldNum"/>
          </p:nvPr>
        </p:nvSpPr>
        <p:spPr>
          <a:xfrm>
            <a:off x="8464825" y="88851"/>
            <a:ext cx="548700" cy="310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800">
                <a:solidFill>
                  <a:schemeClr val="accent5"/>
                </a:solidFill>
              </a:rPr>
              <a:t>4</a:t>
            </a:r>
            <a:endParaRPr sz="800">
              <a:solidFill>
                <a:schemeClr val="accent5"/>
              </a:solidFill>
            </a:endParaRPr>
          </a:p>
        </p:txBody>
      </p:sp>
      <p:pic>
        <p:nvPicPr>
          <p:cNvPr id="351" name="Google Shape;351;p44"/>
          <p:cNvPicPr preferRelativeResize="0"/>
          <p:nvPr/>
        </p:nvPicPr>
        <p:blipFill>
          <a:blip r:embed="rId3">
            <a:alphaModFix/>
          </a:blip>
          <a:stretch>
            <a:fillRect/>
          </a:stretch>
        </p:blipFill>
        <p:spPr>
          <a:xfrm>
            <a:off x="5171775" y="753075"/>
            <a:ext cx="3575102" cy="2011000"/>
          </a:xfrm>
          <a:prstGeom prst="rect">
            <a:avLst/>
          </a:prstGeom>
          <a:noFill/>
          <a:ln cap="flat" cmpd="sng" w="28575">
            <a:solidFill>
              <a:schemeClr val="dk1"/>
            </a:solidFill>
            <a:prstDash val="solid"/>
            <a:round/>
            <a:headEnd len="sm" w="sm" type="none"/>
            <a:tailEnd len="sm" w="sm" type="none"/>
          </a:ln>
        </p:spPr>
      </p:pic>
      <p:pic>
        <p:nvPicPr>
          <p:cNvPr id="352" name="Google Shape;352;p44"/>
          <p:cNvPicPr preferRelativeResize="0"/>
          <p:nvPr/>
        </p:nvPicPr>
        <p:blipFill>
          <a:blip r:embed="rId4">
            <a:alphaModFix/>
          </a:blip>
          <a:stretch>
            <a:fillRect/>
          </a:stretch>
        </p:blipFill>
        <p:spPr>
          <a:xfrm>
            <a:off x="5171775" y="2913050"/>
            <a:ext cx="3575101" cy="2011007"/>
          </a:xfrm>
          <a:prstGeom prst="rect">
            <a:avLst/>
          </a:prstGeom>
          <a:noFill/>
          <a:ln cap="flat" cmpd="sng" w="28575">
            <a:solidFill>
              <a:schemeClr val="dk1"/>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45"/>
          <p:cNvSpPr txBox="1"/>
          <p:nvPr>
            <p:ph type="title"/>
          </p:nvPr>
        </p:nvSpPr>
        <p:spPr>
          <a:xfrm>
            <a:off x="279700" y="-63700"/>
            <a:ext cx="5141100" cy="66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None/>
            </a:pPr>
            <a:r>
              <a:rPr lang="en"/>
              <a:t>Misconceptions</a:t>
            </a:r>
            <a:endParaRPr/>
          </a:p>
        </p:txBody>
      </p:sp>
      <p:sp>
        <p:nvSpPr>
          <p:cNvPr id="358" name="Google Shape;358;p45"/>
          <p:cNvSpPr txBox="1"/>
          <p:nvPr/>
        </p:nvSpPr>
        <p:spPr>
          <a:xfrm>
            <a:off x="195072" y="624840"/>
            <a:ext cx="4509300" cy="31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50">
                <a:solidFill>
                  <a:schemeClr val="lt1"/>
                </a:solidFill>
                <a:latin typeface="Work Sans"/>
                <a:ea typeface="Work Sans"/>
                <a:cs typeface="Work Sans"/>
                <a:sym typeface="Work Sans"/>
              </a:rPr>
              <a:t>Outlets of the Spread</a:t>
            </a:r>
            <a:endParaRPr b="1" sz="1550">
              <a:solidFill>
                <a:schemeClr val="lt1"/>
              </a:solidFill>
              <a:latin typeface="Work Sans"/>
              <a:ea typeface="Work Sans"/>
              <a:cs typeface="Work Sans"/>
              <a:sym typeface="Work Sans"/>
            </a:endParaRPr>
          </a:p>
          <a:p>
            <a:pPr indent="-327025" lvl="0" marL="457200" rtl="0" algn="l">
              <a:spcBef>
                <a:spcPts val="0"/>
              </a:spcBef>
              <a:spcAft>
                <a:spcPts val="0"/>
              </a:spcAft>
              <a:buClr>
                <a:schemeClr val="lt1"/>
              </a:buClr>
              <a:buSzPts val="1550"/>
              <a:buFont typeface="Work Sans"/>
              <a:buChar char="-"/>
            </a:pPr>
            <a:r>
              <a:rPr lang="en" sz="1550">
                <a:solidFill>
                  <a:schemeClr val="lt1"/>
                </a:solidFill>
                <a:latin typeface="Work Sans"/>
                <a:ea typeface="Work Sans"/>
                <a:cs typeface="Work Sans"/>
                <a:sym typeface="Work Sans"/>
              </a:rPr>
              <a:t>WhatsApp, Facebook, Instagram, </a:t>
            </a:r>
            <a:r>
              <a:rPr lang="en" sz="1550">
                <a:solidFill>
                  <a:schemeClr val="lt1"/>
                </a:solidFill>
                <a:latin typeface="Work Sans"/>
                <a:ea typeface="Work Sans"/>
                <a:cs typeface="Work Sans"/>
                <a:sym typeface="Work Sans"/>
              </a:rPr>
              <a:t>Twitter</a:t>
            </a:r>
            <a:r>
              <a:rPr lang="en" sz="1550">
                <a:solidFill>
                  <a:schemeClr val="lt1"/>
                </a:solidFill>
                <a:latin typeface="Work Sans"/>
                <a:ea typeface="Work Sans"/>
                <a:cs typeface="Work Sans"/>
                <a:sym typeface="Work Sans"/>
              </a:rPr>
              <a:t> posts; all vectors of misinformation</a:t>
            </a:r>
            <a:br>
              <a:rPr lang="en" sz="1550">
                <a:solidFill>
                  <a:schemeClr val="lt1"/>
                </a:solidFill>
                <a:latin typeface="Work Sans"/>
                <a:ea typeface="Work Sans"/>
                <a:cs typeface="Work Sans"/>
                <a:sym typeface="Work Sans"/>
              </a:rPr>
            </a:br>
            <a:endParaRPr sz="1550">
              <a:solidFill>
                <a:schemeClr val="lt1"/>
              </a:solidFill>
              <a:latin typeface="Work Sans"/>
              <a:ea typeface="Work Sans"/>
              <a:cs typeface="Work Sans"/>
              <a:sym typeface="Work Sans"/>
            </a:endParaRPr>
          </a:p>
          <a:p>
            <a:pPr indent="0" lvl="0" marL="0" rtl="0" algn="l">
              <a:spcBef>
                <a:spcPts val="0"/>
              </a:spcBef>
              <a:spcAft>
                <a:spcPts val="0"/>
              </a:spcAft>
              <a:buNone/>
            </a:pPr>
            <a:r>
              <a:rPr b="1" lang="en" sz="1550">
                <a:solidFill>
                  <a:schemeClr val="lt1"/>
                </a:solidFill>
                <a:latin typeface="Work Sans"/>
                <a:ea typeface="Work Sans"/>
                <a:cs typeface="Work Sans"/>
                <a:sym typeface="Work Sans"/>
              </a:rPr>
              <a:t>Mixing Faith with Misinformation</a:t>
            </a:r>
            <a:endParaRPr b="1" sz="1550">
              <a:solidFill>
                <a:schemeClr val="lt1"/>
              </a:solidFill>
              <a:latin typeface="Work Sans"/>
              <a:ea typeface="Work Sans"/>
              <a:cs typeface="Work Sans"/>
              <a:sym typeface="Work Sans"/>
            </a:endParaRPr>
          </a:p>
          <a:p>
            <a:pPr indent="-327025" lvl="0" marL="457200" rtl="0" algn="l">
              <a:spcBef>
                <a:spcPts val="0"/>
              </a:spcBef>
              <a:spcAft>
                <a:spcPts val="0"/>
              </a:spcAft>
              <a:buClr>
                <a:schemeClr val="lt1"/>
              </a:buClr>
              <a:buSzPts val="1550"/>
              <a:buFont typeface="Work Sans"/>
              <a:buChar char="-"/>
            </a:pPr>
            <a:r>
              <a:rPr lang="en" sz="1550">
                <a:solidFill>
                  <a:schemeClr val="lt1"/>
                </a:solidFill>
                <a:latin typeface="Work Sans"/>
                <a:ea typeface="Work Sans"/>
                <a:cs typeface="Work Sans"/>
                <a:sym typeface="Work Sans"/>
              </a:rPr>
              <a:t>Make it seem as though vaccines are fulfilling an end-time prophecy when the two are not necessarily related</a:t>
            </a:r>
            <a:endParaRPr sz="1550">
              <a:solidFill>
                <a:schemeClr val="lt1"/>
              </a:solidFill>
              <a:latin typeface="Work Sans"/>
              <a:ea typeface="Work Sans"/>
              <a:cs typeface="Work Sans"/>
              <a:sym typeface="Work Sans"/>
            </a:endParaRPr>
          </a:p>
          <a:p>
            <a:pPr indent="-327025" lvl="0" marL="457200" rtl="0" algn="l">
              <a:spcBef>
                <a:spcPts val="0"/>
              </a:spcBef>
              <a:spcAft>
                <a:spcPts val="0"/>
              </a:spcAft>
              <a:buClr>
                <a:schemeClr val="lt1"/>
              </a:buClr>
              <a:buSzPts val="1550"/>
              <a:buFont typeface="Work Sans"/>
              <a:buChar char="-"/>
            </a:pPr>
            <a:r>
              <a:rPr lang="en" sz="1550">
                <a:solidFill>
                  <a:schemeClr val="lt1"/>
                </a:solidFill>
                <a:latin typeface="Work Sans"/>
                <a:ea typeface="Work Sans"/>
                <a:cs typeface="Work Sans"/>
                <a:sym typeface="Work Sans"/>
              </a:rPr>
              <a:t>Well-intended but spread false information whether positive or negative</a:t>
            </a:r>
            <a:endParaRPr sz="1550">
              <a:solidFill>
                <a:schemeClr val="lt1"/>
              </a:solidFill>
              <a:latin typeface="Work Sans"/>
              <a:ea typeface="Work Sans"/>
              <a:cs typeface="Work Sans"/>
              <a:sym typeface="Work Sans"/>
            </a:endParaRPr>
          </a:p>
          <a:p>
            <a:pPr indent="0" lvl="0" marL="0" rtl="0" algn="l">
              <a:spcBef>
                <a:spcPts val="0"/>
              </a:spcBef>
              <a:spcAft>
                <a:spcPts val="0"/>
              </a:spcAft>
              <a:buNone/>
            </a:pPr>
            <a:r>
              <a:t/>
            </a:r>
            <a:endParaRPr sz="1550">
              <a:solidFill>
                <a:schemeClr val="lt1"/>
              </a:solidFill>
              <a:latin typeface="Work Sans"/>
              <a:ea typeface="Work Sans"/>
              <a:cs typeface="Work Sans"/>
              <a:sym typeface="Work Sans"/>
            </a:endParaRPr>
          </a:p>
          <a:p>
            <a:pPr indent="0" lvl="0" marL="0" rtl="0" algn="l">
              <a:spcBef>
                <a:spcPts val="0"/>
              </a:spcBef>
              <a:spcAft>
                <a:spcPts val="0"/>
              </a:spcAft>
              <a:buNone/>
            </a:pPr>
            <a:r>
              <a:rPr b="1" lang="en" sz="1550">
                <a:solidFill>
                  <a:schemeClr val="lt1"/>
                </a:solidFill>
                <a:latin typeface="Work Sans"/>
                <a:ea typeface="Work Sans"/>
                <a:cs typeface="Work Sans"/>
                <a:sym typeface="Work Sans"/>
              </a:rPr>
              <a:t>Why Do Some People </a:t>
            </a:r>
            <a:r>
              <a:rPr b="1" lang="en" sz="1550">
                <a:solidFill>
                  <a:schemeClr val="lt1"/>
                </a:solidFill>
                <a:latin typeface="Work Sans"/>
                <a:ea typeface="Work Sans"/>
                <a:cs typeface="Work Sans"/>
                <a:sym typeface="Work Sans"/>
              </a:rPr>
              <a:t>Avoid</a:t>
            </a:r>
            <a:r>
              <a:rPr b="1" lang="en" sz="1550">
                <a:solidFill>
                  <a:schemeClr val="lt1"/>
                </a:solidFill>
                <a:latin typeface="Work Sans"/>
                <a:ea typeface="Work Sans"/>
                <a:cs typeface="Work Sans"/>
                <a:sym typeface="Work Sans"/>
              </a:rPr>
              <a:t> Vaccines</a:t>
            </a:r>
            <a:endParaRPr b="1" sz="1550">
              <a:solidFill>
                <a:schemeClr val="lt1"/>
              </a:solidFill>
              <a:latin typeface="Work Sans"/>
              <a:ea typeface="Work Sans"/>
              <a:cs typeface="Work Sans"/>
              <a:sym typeface="Work Sans"/>
            </a:endParaRPr>
          </a:p>
          <a:p>
            <a:pPr indent="-327025" lvl="0" marL="457200" rtl="0" algn="l">
              <a:spcBef>
                <a:spcPts val="0"/>
              </a:spcBef>
              <a:spcAft>
                <a:spcPts val="0"/>
              </a:spcAft>
              <a:buClr>
                <a:schemeClr val="lt1"/>
              </a:buClr>
              <a:buSzPts val="1550"/>
              <a:buFont typeface="Work Sans"/>
              <a:buChar char="-"/>
            </a:pPr>
            <a:r>
              <a:rPr lang="en" sz="1550">
                <a:solidFill>
                  <a:schemeClr val="lt1"/>
                </a:solidFill>
                <a:latin typeface="Work Sans"/>
                <a:ea typeface="Work Sans"/>
                <a:cs typeface="Work Sans"/>
                <a:sym typeface="Work Sans"/>
              </a:rPr>
              <a:t>Mercury and other heavy metals as ingredients</a:t>
            </a:r>
            <a:endParaRPr sz="1550">
              <a:solidFill>
                <a:schemeClr val="lt1"/>
              </a:solidFill>
              <a:latin typeface="Work Sans"/>
              <a:ea typeface="Work Sans"/>
              <a:cs typeface="Work Sans"/>
              <a:sym typeface="Work Sans"/>
            </a:endParaRPr>
          </a:p>
          <a:p>
            <a:pPr indent="-327025" lvl="0" marL="457200" rtl="0" algn="l">
              <a:spcBef>
                <a:spcPts val="0"/>
              </a:spcBef>
              <a:spcAft>
                <a:spcPts val="0"/>
              </a:spcAft>
              <a:buClr>
                <a:schemeClr val="lt1"/>
              </a:buClr>
              <a:buSzPts val="1550"/>
              <a:buFont typeface="Work Sans"/>
              <a:buChar char="-"/>
            </a:pPr>
            <a:r>
              <a:rPr lang="en" sz="1550">
                <a:solidFill>
                  <a:schemeClr val="lt1"/>
                </a:solidFill>
                <a:latin typeface="Work Sans"/>
                <a:ea typeface="Work Sans"/>
                <a:cs typeface="Work Sans"/>
                <a:sym typeface="Work Sans"/>
              </a:rPr>
              <a:t>Cases when vaccines were withdrawn</a:t>
            </a:r>
            <a:endParaRPr sz="1550">
              <a:solidFill>
                <a:schemeClr val="lt1"/>
              </a:solidFill>
              <a:latin typeface="Work Sans"/>
              <a:ea typeface="Work Sans"/>
              <a:cs typeface="Work Sans"/>
              <a:sym typeface="Work Sans"/>
            </a:endParaRPr>
          </a:p>
          <a:p>
            <a:pPr indent="-327025" lvl="0" marL="457200" rtl="0" algn="l">
              <a:spcBef>
                <a:spcPts val="0"/>
              </a:spcBef>
              <a:spcAft>
                <a:spcPts val="0"/>
              </a:spcAft>
              <a:buClr>
                <a:schemeClr val="lt1"/>
              </a:buClr>
              <a:buSzPts val="1550"/>
              <a:buFont typeface="Work Sans"/>
              <a:buChar char="-"/>
            </a:pPr>
            <a:r>
              <a:rPr lang="en" sz="1550">
                <a:solidFill>
                  <a:schemeClr val="lt1"/>
                </a:solidFill>
                <a:latin typeface="Work Sans"/>
                <a:ea typeface="Work Sans"/>
                <a:cs typeface="Work Sans"/>
                <a:sym typeface="Work Sans"/>
              </a:rPr>
              <a:t>Vaccines are “unnatural” and “cause autism”</a:t>
            </a:r>
            <a:endParaRPr sz="1550">
              <a:solidFill>
                <a:schemeClr val="lt1"/>
              </a:solidFill>
              <a:latin typeface="Work Sans"/>
              <a:ea typeface="Work Sans"/>
              <a:cs typeface="Work Sans"/>
              <a:sym typeface="Work Sans"/>
            </a:endParaRPr>
          </a:p>
          <a:p>
            <a:pPr indent="0" lvl="0" marL="0" rtl="0" algn="l">
              <a:spcBef>
                <a:spcPts val="0"/>
              </a:spcBef>
              <a:spcAft>
                <a:spcPts val="0"/>
              </a:spcAft>
              <a:buNone/>
            </a:pPr>
            <a:r>
              <a:t/>
            </a:r>
            <a:endParaRPr b="1" sz="1550">
              <a:solidFill>
                <a:schemeClr val="lt1"/>
              </a:solidFill>
              <a:latin typeface="Work Sans"/>
              <a:ea typeface="Work Sans"/>
              <a:cs typeface="Work Sans"/>
              <a:sym typeface="Work Sans"/>
            </a:endParaRPr>
          </a:p>
          <a:p>
            <a:pPr indent="0" lvl="0" marL="0" rtl="0" algn="l">
              <a:spcBef>
                <a:spcPts val="0"/>
              </a:spcBef>
              <a:spcAft>
                <a:spcPts val="0"/>
              </a:spcAft>
              <a:buNone/>
            </a:pPr>
            <a:r>
              <a:t/>
            </a:r>
            <a:endParaRPr sz="1550">
              <a:solidFill>
                <a:schemeClr val="lt1"/>
              </a:solidFill>
              <a:latin typeface="Work Sans"/>
              <a:ea typeface="Work Sans"/>
              <a:cs typeface="Work Sans"/>
              <a:sym typeface="Work Sans"/>
            </a:endParaRPr>
          </a:p>
          <a:p>
            <a:pPr indent="0" lvl="0" marL="0" rtl="0" algn="l">
              <a:spcBef>
                <a:spcPts val="0"/>
              </a:spcBef>
              <a:spcAft>
                <a:spcPts val="0"/>
              </a:spcAft>
              <a:buNone/>
            </a:pPr>
            <a:r>
              <a:t/>
            </a:r>
            <a:endParaRPr sz="1550">
              <a:solidFill>
                <a:schemeClr val="lt1"/>
              </a:solidFill>
              <a:latin typeface="Work Sans"/>
              <a:ea typeface="Work Sans"/>
              <a:cs typeface="Work Sans"/>
              <a:sym typeface="Work Sans"/>
            </a:endParaRPr>
          </a:p>
          <a:p>
            <a:pPr indent="0" lvl="0" marL="0" rtl="0" algn="l">
              <a:spcBef>
                <a:spcPts val="0"/>
              </a:spcBef>
              <a:spcAft>
                <a:spcPts val="0"/>
              </a:spcAft>
              <a:buNone/>
            </a:pPr>
            <a:r>
              <a:t/>
            </a:r>
            <a:endParaRPr b="1" sz="1350">
              <a:solidFill>
                <a:schemeClr val="lt1"/>
              </a:solidFill>
              <a:latin typeface="Work Sans"/>
              <a:ea typeface="Work Sans"/>
              <a:cs typeface="Work Sans"/>
              <a:sym typeface="Work Sans"/>
            </a:endParaRPr>
          </a:p>
          <a:p>
            <a:pPr indent="0" lvl="0" marL="0" rtl="0" algn="l">
              <a:spcBef>
                <a:spcPts val="0"/>
              </a:spcBef>
              <a:spcAft>
                <a:spcPts val="0"/>
              </a:spcAft>
              <a:buNone/>
            </a:pPr>
            <a:r>
              <a:t/>
            </a:r>
            <a:endParaRPr sz="1350">
              <a:solidFill>
                <a:schemeClr val="lt1"/>
              </a:solidFill>
              <a:latin typeface="Work Sans"/>
              <a:ea typeface="Work Sans"/>
              <a:cs typeface="Work Sans"/>
              <a:sym typeface="Work Sans"/>
            </a:endParaRPr>
          </a:p>
          <a:p>
            <a:pPr indent="0" lvl="0" marL="0" rtl="0" algn="l">
              <a:spcBef>
                <a:spcPts val="0"/>
              </a:spcBef>
              <a:spcAft>
                <a:spcPts val="0"/>
              </a:spcAft>
              <a:buNone/>
            </a:pPr>
            <a:r>
              <a:t/>
            </a:r>
            <a:endParaRPr b="1" sz="1350">
              <a:solidFill>
                <a:schemeClr val="lt1"/>
              </a:solidFill>
              <a:latin typeface="Work Sans"/>
              <a:ea typeface="Work Sans"/>
              <a:cs typeface="Work Sans"/>
              <a:sym typeface="Work Sans"/>
            </a:endParaRPr>
          </a:p>
          <a:p>
            <a:pPr indent="0" lvl="0" marL="0" rtl="0" algn="l">
              <a:spcBef>
                <a:spcPts val="0"/>
              </a:spcBef>
              <a:spcAft>
                <a:spcPts val="0"/>
              </a:spcAft>
              <a:buNone/>
            </a:pPr>
            <a:r>
              <a:t/>
            </a:r>
            <a:endParaRPr b="1" sz="1350">
              <a:solidFill>
                <a:schemeClr val="lt1"/>
              </a:solidFill>
              <a:latin typeface="Work Sans"/>
              <a:ea typeface="Work Sans"/>
              <a:cs typeface="Work Sans"/>
              <a:sym typeface="Work Sans"/>
            </a:endParaRPr>
          </a:p>
          <a:p>
            <a:pPr indent="0" lvl="0" marL="0" rtl="0" algn="l">
              <a:spcBef>
                <a:spcPts val="0"/>
              </a:spcBef>
              <a:spcAft>
                <a:spcPts val="0"/>
              </a:spcAft>
              <a:buNone/>
            </a:pPr>
            <a:br>
              <a:rPr b="1" lang="en" sz="1350">
                <a:solidFill>
                  <a:schemeClr val="lt1"/>
                </a:solidFill>
                <a:latin typeface="Work Sans"/>
                <a:ea typeface="Work Sans"/>
                <a:cs typeface="Work Sans"/>
                <a:sym typeface="Work Sans"/>
              </a:rPr>
            </a:br>
            <a:endParaRPr b="1" sz="1350">
              <a:solidFill>
                <a:schemeClr val="lt1"/>
              </a:solidFill>
              <a:latin typeface="Work Sans"/>
              <a:ea typeface="Work Sans"/>
              <a:cs typeface="Work Sans"/>
              <a:sym typeface="Work Sans"/>
            </a:endParaRPr>
          </a:p>
        </p:txBody>
      </p:sp>
      <p:pic>
        <p:nvPicPr>
          <p:cNvPr id="359" name="Google Shape;359;p45"/>
          <p:cNvPicPr preferRelativeResize="0"/>
          <p:nvPr/>
        </p:nvPicPr>
        <p:blipFill>
          <a:blip r:embed="rId3">
            <a:alphaModFix/>
          </a:blip>
          <a:stretch>
            <a:fillRect/>
          </a:stretch>
        </p:blipFill>
        <p:spPr>
          <a:xfrm>
            <a:off x="4704375" y="342025"/>
            <a:ext cx="4392625" cy="445943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46"/>
          <p:cNvSpPr txBox="1"/>
          <p:nvPr>
            <p:ph type="title"/>
          </p:nvPr>
        </p:nvSpPr>
        <p:spPr>
          <a:xfrm>
            <a:off x="279700" y="-63700"/>
            <a:ext cx="5141100" cy="66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None/>
            </a:pPr>
            <a:r>
              <a:rPr lang="en"/>
              <a:t>Risk/Benefit Analysis</a:t>
            </a:r>
            <a:endParaRPr/>
          </a:p>
        </p:txBody>
      </p:sp>
      <p:sp>
        <p:nvSpPr>
          <p:cNvPr id="365" name="Google Shape;365;p46"/>
          <p:cNvSpPr txBox="1"/>
          <p:nvPr/>
        </p:nvSpPr>
        <p:spPr>
          <a:xfrm>
            <a:off x="236447" y="665665"/>
            <a:ext cx="4509300" cy="31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50">
                <a:solidFill>
                  <a:schemeClr val="lt1"/>
                </a:solidFill>
                <a:latin typeface="Work Sans"/>
                <a:ea typeface="Work Sans"/>
                <a:cs typeface="Work Sans"/>
                <a:sym typeface="Work Sans"/>
              </a:rPr>
              <a:t>Vaccines vs Drugs </a:t>
            </a:r>
            <a:endParaRPr b="1" sz="1550">
              <a:solidFill>
                <a:schemeClr val="lt1"/>
              </a:solidFill>
              <a:latin typeface="Work Sans"/>
              <a:ea typeface="Work Sans"/>
              <a:cs typeface="Work Sans"/>
              <a:sym typeface="Work Sans"/>
            </a:endParaRPr>
          </a:p>
          <a:p>
            <a:pPr indent="-327025" lvl="0" marL="457200" rtl="0" algn="l">
              <a:spcBef>
                <a:spcPts val="0"/>
              </a:spcBef>
              <a:spcAft>
                <a:spcPts val="0"/>
              </a:spcAft>
              <a:buClr>
                <a:schemeClr val="lt1"/>
              </a:buClr>
              <a:buSzPts val="1550"/>
              <a:buFont typeface="Work Sans"/>
              <a:buChar char="-"/>
            </a:pPr>
            <a:r>
              <a:rPr lang="en" sz="1550">
                <a:solidFill>
                  <a:schemeClr val="lt1"/>
                </a:solidFill>
                <a:latin typeface="Work Sans"/>
                <a:ea typeface="Work Sans"/>
                <a:cs typeface="Work Sans"/>
                <a:sym typeface="Work Sans"/>
              </a:rPr>
              <a:t>Both are engineered with the intention of improving the quality of life, yet both have side effects involved. </a:t>
            </a:r>
            <a:endParaRPr sz="1550">
              <a:solidFill>
                <a:schemeClr val="lt1"/>
              </a:solidFill>
              <a:latin typeface="Work Sans"/>
              <a:ea typeface="Work Sans"/>
              <a:cs typeface="Work Sans"/>
              <a:sym typeface="Work Sans"/>
            </a:endParaRPr>
          </a:p>
          <a:p>
            <a:pPr indent="0" lvl="0" marL="0" rtl="0" algn="l">
              <a:spcBef>
                <a:spcPts val="0"/>
              </a:spcBef>
              <a:spcAft>
                <a:spcPts val="0"/>
              </a:spcAft>
              <a:buNone/>
            </a:pPr>
            <a:r>
              <a:t/>
            </a:r>
            <a:endParaRPr b="1" sz="1550">
              <a:solidFill>
                <a:schemeClr val="lt1"/>
              </a:solidFill>
              <a:latin typeface="Work Sans"/>
              <a:ea typeface="Work Sans"/>
              <a:cs typeface="Work Sans"/>
              <a:sym typeface="Work Sans"/>
            </a:endParaRPr>
          </a:p>
          <a:p>
            <a:pPr indent="0" lvl="0" marL="0" rtl="0" algn="l">
              <a:spcBef>
                <a:spcPts val="0"/>
              </a:spcBef>
              <a:spcAft>
                <a:spcPts val="0"/>
              </a:spcAft>
              <a:buNone/>
            </a:pPr>
            <a:r>
              <a:rPr b="1" lang="en" sz="1550">
                <a:solidFill>
                  <a:schemeClr val="lt1"/>
                </a:solidFill>
                <a:latin typeface="Work Sans"/>
                <a:ea typeface="Work Sans"/>
                <a:cs typeface="Work Sans"/>
                <a:sym typeface="Work Sans"/>
              </a:rPr>
              <a:t>Which patient populations are considered Essential?</a:t>
            </a:r>
            <a:endParaRPr b="1" sz="1550">
              <a:solidFill>
                <a:schemeClr val="lt1"/>
              </a:solidFill>
              <a:latin typeface="Work Sans"/>
              <a:ea typeface="Work Sans"/>
              <a:cs typeface="Work Sans"/>
              <a:sym typeface="Work Sans"/>
            </a:endParaRPr>
          </a:p>
          <a:p>
            <a:pPr indent="-327025" lvl="0" marL="457200" rtl="0" algn="l">
              <a:spcBef>
                <a:spcPts val="0"/>
              </a:spcBef>
              <a:spcAft>
                <a:spcPts val="0"/>
              </a:spcAft>
              <a:buClr>
                <a:schemeClr val="lt1"/>
              </a:buClr>
              <a:buSzPts val="1550"/>
              <a:buFont typeface="Work Sans"/>
              <a:buChar char="-"/>
            </a:pPr>
            <a:r>
              <a:rPr lang="en" sz="1550">
                <a:solidFill>
                  <a:schemeClr val="lt1"/>
                </a:solidFill>
                <a:latin typeface="Work Sans"/>
                <a:ea typeface="Work Sans"/>
                <a:cs typeface="Work Sans"/>
                <a:sym typeface="Work Sans"/>
              </a:rPr>
              <a:t>Immunocompromised individuals</a:t>
            </a:r>
            <a:r>
              <a:rPr b="1" lang="en" sz="1550">
                <a:solidFill>
                  <a:schemeClr val="dk1"/>
                </a:solidFill>
                <a:latin typeface="Work Sans"/>
                <a:ea typeface="Work Sans"/>
                <a:cs typeface="Work Sans"/>
                <a:sym typeface="Work Sans"/>
              </a:rPr>
              <a:t> </a:t>
            </a:r>
            <a:endParaRPr b="1" sz="1550">
              <a:solidFill>
                <a:schemeClr val="dk1"/>
              </a:solidFill>
              <a:latin typeface="Work Sans"/>
              <a:ea typeface="Work Sans"/>
              <a:cs typeface="Work Sans"/>
              <a:sym typeface="Work Sans"/>
            </a:endParaRPr>
          </a:p>
          <a:p>
            <a:pPr indent="-327025" lvl="0" marL="457200" rtl="0" algn="l">
              <a:spcBef>
                <a:spcPts val="0"/>
              </a:spcBef>
              <a:spcAft>
                <a:spcPts val="0"/>
              </a:spcAft>
              <a:buClr>
                <a:schemeClr val="lt1"/>
              </a:buClr>
              <a:buSzPts val="1550"/>
              <a:buFont typeface="Work Sans"/>
              <a:buChar char="-"/>
            </a:pPr>
            <a:r>
              <a:rPr lang="en" sz="1550">
                <a:solidFill>
                  <a:schemeClr val="lt1"/>
                </a:solidFill>
                <a:latin typeface="Work Sans"/>
                <a:ea typeface="Work Sans"/>
                <a:cs typeface="Work Sans"/>
                <a:sym typeface="Work Sans"/>
              </a:rPr>
              <a:t>Adults aged 65 and over.  </a:t>
            </a:r>
            <a:endParaRPr sz="1550">
              <a:solidFill>
                <a:schemeClr val="lt1"/>
              </a:solidFill>
              <a:latin typeface="Work Sans"/>
              <a:ea typeface="Work Sans"/>
              <a:cs typeface="Work Sans"/>
              <a:sym typeface="Work Sans"/>
            </a:endParaRPr>
          </a:p>
          <a:p>
            <a:pPr indent="0" lvl="0" marL="0" rtl="0" algn="l">
              <a:spcBef>
                <a:spcPts val="0"/>
              </a:spcBef>
              <a:spcAft>
                <a:spcPts val="0"/>
              </a:spcAft>
              <a:buNone/>
            </a:pPr>
            <a:r>
              <a:t/>
            </a:r>
            <a:endParaRPr sz="1550">
              <a:solidFill>
                <a:schemeClr val="lt1"/>
              </a:solidFill>
              <a:latin typeface="Work Sans"/>
              <a:ea typeface="Work Sans"/>
              <a:cs typeface="Work Sans"/>
              <a:sym typeface="Work Sans"/>
            </a:endParaRPr>
          </a:p>
          <a:p>
            <a:pPr indent="0" lvl="0" marL="0" rtl="0" algn="l">
              <a:spcBef>
                <a:spcPts val="0"/>
              </a:spcBef>
              <a:spcAft>
                <a:spcPts val="0"/>
              </a:spcAft>
              <a:buNone/>
            </a:pPr>
            <a:r>
              <a:rPr b="1" lang="en" sz="1550">
                <a:solidFill>
                  <a:schemeClr val="lt1"/>
                </a:solidFill>
                <a:latin typeface="Work Sans"/>
                <a:ea typeface="Work Sans"/>
                <a:cs typeface="Work Sans"/>
                <a:sym typeface="Work Sans"/>
              </a:rPr>
              <a:t>Verdict:</a:t>
            </a:r>
            <a:endParaRPr b="1" sz="1550">
              <a:solidFill>
                <a:schemeClr val="lt1"/>
              </a:solidFill>
              <a:latin typeface="Work Sans"/>
              <a:ea typeface="Work Sans"/>
              <a:cs typeface="Work Sans"/>
              <a:sym typeface="Work Sans"/>
            </a:endParaRPr>
          </a:p>
          <a:p>
            <a:pPr indent="-327025" lvl="0" marL="457200" rtl="0" algn="l">
              <a:spcBef>
                <a:spcPts val="0"/>
              </a:spcBef>
              <a:spcAft>
                <a:spcPts val="0"/>
              </a:spcAft>
              <a:buClr>
                <a:schemeClr val="lt1"/>
              </a:buClr>
              <a:buSzPts val="1550"/>
              <a:buFont typeface="Work Sans"/>
              <a:buChar char="-"/>
            </a:pPr>
            <a:r>
              <a:rPr lang="en" sz="1550">
                <a:solidFill>
                  <a:schemeClr val="lt1"/>
                </a:solidFill>
                <a:latin typeface="Work Sans"/>
                <a:ea typeface="Work Sans"/>
                <a:cs typeface="Work Sans"/>
                <a:sym typeface="Work Sans"/>
              </a:rPr>
              <a:t>The benefits </a:t>
            </a:r>
            <a:r>
              <a:rPr lang="en" sz="1550">
                <a:solidFill>
                  <a:schemeClr val="lt1"/>
                </a:solidFill>
                <a:latin typeface="Work Sans"/>
                <a:ea typeface="Work Sans"/>
                <a:cs typeface="Work Sans"/>
                <a:sym typeface="Work Sans"/>
              </a:rPr>
              <a:t>outweigh</a:t>
            </a:r>
            <a:r>
              <a:rPr lang="en" sz="1550">
                <a:solidFill>
                  <a:schemeClr val="lt1"/>
                </a:solidFill>
                <a:latin typeface="Work Sans"/>
                <a:ea typeface="Work Sans"/>
                <a:cs typeface="Work Sans"/>
                <a:sym typeface="Work Sans"/>
              </a:rPr>
              <a:t> the risks given the statistical significance.   </a:t>
            </a:r>
            <a:endParaRPr sz="1550">
              <a:solidFill>
                <a:schemeClr val="lt1"/>
              </a:solidFill>
              <a:latin typeface="Work Sans"/>
              <a:ea typeface="Work Sans"/>
              <a:cs typeface="Work Sans"/>
              <a:sym typeface="Work Sans"/>
            </a:endParaRPr>
          </a:p>
          <a:p>
            <a:pPr indent="0" lvl="0" marL="0" rtl="0" algn="l">
              <a:spcBef>
                <a:spcPts val="0"/>
              </a:spcBef>
              <a:spcAft>
                <a:spcPts val="0"/>
              </a:spcAft>
              <a:buNone/>
            </a:pPr>
            <a:r>
              <a:t/>
            </a:r>
            <a:endParaRPr sz="1350">
              <a:solidFill>
                <a:schemeClr val="lt1"/>
              </a:solidFill>
              <a:latin typeface="Work Sans"/>
              <a:ea typeface="Work Sans"/>
              <a:cs typeface="Work Sans"/>
              <a:sym typeface="Work Sans"/>
            </a:endParaRPr>
          </a:p>
          <a:p>
            <a:pPr indent="0" lvl="0" marL="0" rtl="0" algn="l">
              <a:spcBef>
                <a:spcPts val="0"/>
              </a:spcBef>
              <a:spcAft>
                <a:spcPts val="0"/>
              </a:spcAft>
              <a:buNone/>
            </a:pPr>
            <a:r>
              <a:t/>
            </a:r>
            <a:endParaRPr b="1" sz="1350">
              <a:solidFill>
                <a:schemeClr val="lt1"/>
              </a:solidFill>
              <a:latin typeface="Work Sans"/>
              <a:ea typeface="Work Sans"/>
              <a:cs typeface="Work Sans"/>
              <a:sym typeface="Work Sans"/>
            </a:endParaRPr>
          </a:p>
          <a:p>
            <a:pPr indent="0" lvl="0" marL="0" rtl="0" algn="l">
              <a:spcBef>
                <a:spcPts val="0"/>
              </a:spcBef>
              <a:spcAft>
                <a:spcPts val="0"/>
              </a:spcAft>
              <a:buNone/>
            </a:pPr>
            <a:r>
              <a:t/>
            </a:r>
            <a:endParaRPr sz="1350">
              <a:solidFill>
                <a:schemeClr val="lt1"/>
              </a:solidFill>
              <a:latin typeface="Work Sans"/>
              <a:ea typeface="Work Sans"/>
              <a:cs typeface="Work Sans"/>
              <a:sym typeface="Work Sans"/>
            </a:endParaRPr>
          </a:p>
          <a:p>
            <a:pPr indent="0" lvl="0" marL="0" rtl="0" algn="l">
              <a:spcBef>
                <a:spcPts val="0"/>
              </a:spcBef>
              <a:spcAft>
                <a:spcPts val="0"/>
              </a:spcAft>
              <a:buNone/>
            </a:pPr>
            <a:r>
              <a:t/>
            </a:r>
            <a:endParaRPr b="1" sz="1350">
              <a:solidFill>
                <a:schemeClr val="lt1"/>
              </a:solidFill>
              <a:latin typeface="Work Sans"/>
              <a:ea typeface="Work Sans"/>
              <a:cs typeface="Work Sans"/>
              <a:sym typeface="Work Sans"/>
            </a:endParaRPr>
          </a:p>
          <a:p>
            <a:pPr indent="0" lvl="0" marL="0" rtl="0" algn="l">
              <a:spcBef>
                <a:spcPts val="0"/>
              </a:spcBef>
              <a:spcAft>
                <a:spcPts val="0"/>
              </a:spcAft>
              <a:buNone/>
            </a:pPr>
            <a:r>
              <a:t/>
            </a:r>
            <a:endParaRPr b="1" sz="1350">
              <a:solidFill>
                <a:schemeClr val="lt1"/>
              </a:solidFill>
              <a:latin typeface="Work Sans"/>
              <a:ea typeface="Work Sans"/>
              <a:cs typeface="Work Sans"/>
              <a:sym typeface="Work Sans"/>
            </a:endParaRPr>
          </a:p>
          <a:p>
            <a:pPr indent="0" lvl="0" marL="0" rtl="0" algn="l">
              <a:spcBef>
                <a:spcPts val="0"/>
              </a:spcBef>
              <a:spcAft>
                <a:spcPts val="0"/>
              </a:spcAft>
              <a:buNone/>
            </a:pPr>
            <a:br>
              <a:rPr b="1" lang="en" sz="1350">
                <a:solidFill>
                  <a:schemeClr val="lt1"/>
                </a:solidFill>
                <a:latin typeface="Work Sans"/>
                <a:ea typeface="Work Sans"/>
                <a:cs typeface="Work Sans"/>
                <a:sym typeface="Work Sans"/>
              </a:rPr>
            </a:br>
            <a:endParaRPr b="1" sz="1350">
              <a:solidFill>
                <a:schemeClr val="lt1"/>
              </a:solidFill>
              <a:latin typeface="Work Sans"/>
              <a:ea typeface="Work Sans"/>
              <a:cs typeface="Work Sans"/>
              <a:sym typeface="Work Sans"/>
            </a:endParaRPr>
          </a:p>
        </p:txBody>
      </p:sp>
      <p:pic>
        <p:nvPicPr>
          <p:cNvPr descr="Folding@home on X: &quot;First: what's the difference between a vaccine and a  drug? 2/11 https://t.co/sUrnry2J1T&quot; / X" id="366" name="Google Shape;366;p46"/>
          <p:cNvPicPr preferRelativeResize="0"/>
          <p:nvPr/>
        </p:nvPicPr>
        <p:blipFill>
          <a:blip r:embed="rId3">
            <a:alphaModFix/>
          </a:blip>
          <a:stretch>
            <a:fillRect/>
          </a:stretch>
        </p:blipFill>
        <p:spPr>
          <a:xfrm>
            <a:off x="5424775" y="313250"/>
            <a:ext cx="3486150" cy="1962150"/>
          </a:xfrm>
          <a:prstGeom prst="rect">
            <a:avLst/>
          </a:prstGeom>
          <a:noFill/>
          <a:ln>
            <a:noFill/>
          </a:ln>
        </p:spPr>
      </p:pic>
      <p:pic>
        <p:nvPicPr>
          <p:cNvPr descr="COVID vaccines are here. What do you need to know? | NC Health News" id="367" name="Google Shape;367;p46"/>
          <p:cNvPicPr preferRelativeResize="0"/>
          <p:nvPr/>
        </p:nvPicPr>
        <p:blipFill>
          <a:blip r:embed="rId4">
            <a:alphaModFix/>
          </a:blip>
          <a:stretch>
            <a:fillRect/>
          </a:stretch>
        </p:blipFill>
        <p:spPr>
          <a:xfrm>
            <a:off x="5420800" y="2334100"/>
            <a:ext cx="3494100" cy="27452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47"/>
          <p:cNvSpPr txBox="1"/>
          <p:nvPr>
            <p:ph type="title"/>
          </p:nvPr>
        </p:nvSpPr>
        <p:spPr>
          <a:xfrm>
            <a:off x="2494000" y="714600"/>
            <a:ext cx="3673800" cy="3666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50%</a:t>
            </a:r>
            <a:endParaRPr/>
          </a:p>
        </p:txBody>
      </p:sp>
      <p:sp>
        <p:nvSpPr>
          <p:cNvPr id="373" name="Google Shape;373;p47"/>
          <p:cNvSpPr txBox="1"/>
          <p:nvPr>
            <p:ph idx="2" type="title"/>
          </p:nvPr>
        </p:nvSpPr>
        <p:spPr>
          <a:xfrm>
            <a:off x="0" y="1377300"/>
            <a:ext cx="2493900" cy="2493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15%</a:t>
            </a:r>
            <a:endParaRPr/>
          </a:p>
        </p:txBody>
      </p:sp>
      <p:sp>
        <p:nvSpPr>
          <p:cNvPr id="374" name="Google Shape;374;p47"/>
          <p:cNvSpPr txBox="1"/>
          <p:nvPr>
            <p:ph idx="3" type="title"/>
          </p:nvPr>
        </p:nvSpPr>
        <p:spPr>
          <a:xfrm>
            <a:off x="6161000" y="1056450"/>
            <a:ext cx="2983200" cy="298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51%</a:t>
            </a:r>
            <a:endParaRPr/>
          </a:p>
        </p:txBody>
      </p:sp>
      <p:sp>
        <p:nvSpPr>
          <p:cNvPr id="375" name="Google Shape;375;p47"/>
          <p:cNvSpPr txBox="1"/>
          <p:nvPr>
            <p:ph idx="1" type="body"/>
          </p:nvPr>
        </p:nvSpPr>
        <p:spPr>
          <a:xfrm>
            <a:off x="5263725" y="413103"/>
            <a:ext cx="3666900" cy="121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None/>
            </a:pPr>
            <a:r>
              <a:rPr lang="en"/>
              <a:t>A combination of digital platform negligence, rising distrust in institutions, and the accelerating spread of conspiratorial narratives has severely undermined America's public health resilience.</a:t>
            </a:r>
            <a:endParaRPr/>
          </a:p>
          <a:p>
            <a:pPr indent="0" lvl="0" marL="0" rtl="0" algn="l">
              <a:spcBef>
                <a:spcPts val="0"/>
              </a:spcBef>
              <a:spcAft>
                <a:spcPts val="0"/>
              </a:spcAft>
              <a:buClr>
                <a:schemeClr val="dk1"/>
              </a:buClr>
              <a:buSzPts val="1100"/>
              <a:buNone/>
            </a:pPr>
            <a:r>
              <a:t/>
            </a:r>
            <a:endParaRPr/>
          </a:p>
          <a:p>
            <a:pPr indent="0" lvl="0" marL="0" rtl="0" algn="l">
              <a:spcBef>
                <a:spcPts val="0"/>
              </a:spcBef>
              <a:spcAft>
                <a:spcPts val="0"/>
              </a:spcAft>
              <a:buClr>
                <a:schemeClr val="dk1"/>
              </a:buClr>
              <a:buSzPts val="1100"/>
              <a:buNone/>
            </a:pPr>
            <a:r>
              <a:t/>
            </a:r>
            <a:endParaRPr/>
          </a:p>
        </p:txBody>
      </p:sp>
      <p:sp>
        <p:nvSpPr>
          <p:cNvPr id="376" name="Google Shape;376;p47"/>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77" name="Google Shape;377;p47"/>
          <p:cNvSpPr/>
          <p:nvPr/>
        </p:nvSpPr>
        <p:spPr>
          <a:xfrm>
            <a:off x="3888250" y="164800"/>
            <a:ext cx="1151400" cy="177600"/>
          </a:xfrm>
          <a:prstGeom prst="rect">
            <a:avLst/>
          </a:prstGeom>
          <a:solidFill>
            <a:srgbClr val="0A0F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Work Sans"/>
              <a:ea typeface="Work Sans"/>
              <a:cs typeface="Work Sans"/>
              <a:sym typeface="Work Sans"/>
            </a:endParaRPr>
          </a:p>
        </p:txBody>
      </p:sp>
      <p:sp>
        <p:nvSpPr>
          <p:cNvPr id="378" name="Google Shape;378;p47"/>
          <p:cNvSpPr txBox="1"/>
          <p:nvPr>
            <p:ph idx="1" type="body"/>
          </p:nvPr>
        </p:nvSpPr>
        <p:spPr>
          <a:xfrm>
            <a:off x="2478100" y="2950078"/>
            <a:ext cx="3666900" cy="1213800"/>
          </a:xfrm>
          <a:prstGeom prst="rect">
            <a:avLst/>
          </a:prstGeom>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None/>
            </a:pPr>
            <a:r>
              <a:rPr b="1" lang="en" sz="2100">
                <a:solidFill>
                  <a:srgbClr val="6AA84F"/>
                </a:solidFill>
              </a:rPr>
              <a:t>LOWER risk of SIDS in vaccinated infants compared to </a:t>
            </a:r>
            <a:r>
              <a:rPr b="1" lang="en" sz="2100">
                <a:solidFill>
                  <a:srgbClr val="6AA84F"/>
                </a:solidFill>
              </a:rPr>
              <a:t>non-vaccinated</a:t>
            </a:r>
            <a:r>
              <a:rPr b="1" lang="en" sz="2100">
                <a:solidFill>
                  <a:srgbClr val="6AA84F"/>
                </a:solidFill>
              </a:rPr>
              <a:t> ones</a:t>
            </a:r>
            <a:endParaRPr b="1" sz="2100" u="sng">
              <a:solidFill>
                <a:srgbClr val="6AA84F"/>
              </a:solidFill>
            </a:endParaRPr>
          </a:p>
        </p:txBody>
      </p:sp>
      <p:sp>
        <p:nvSpPr>
          <p:cNvPr id="379" name="Google Shape;379;p47"/>
          <p:cNvSpPr txBox="1"/>
          <p:nvPr>
            <p:ph idx="1" type="body"/>
          </p:nvPr>
        </p:nvSpPr>
        <p:spPr>
          <a:xfrm>
            <a:off x="6288100" y="2950075"/>
            <a:ext cx="2820000" cy="121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None/>
            </a:pPr>
            <a:r>
              <a:rPr b="1" lang="en" sz="2100">
                <a:solidFill>
                  <a:srgbClr val="E06666"/>
                </a:solidFill>
              </a:rPr>
              <a:t>o</a:t>
            </a:r>
            <a:r>
              <a:rPr b="1" lang="en" sz="2100">
                <a:solidFill>
                  <a:srgbClr val="E06666"/>
                </a:solidFill>
              </a:rPr>
              <a:t>f vaccine-related social media posts are false or misleading</a:t>
            </a:r>
            <a:endParaRPr b="1" sz="2100" u="sng">
              <a:solidFill>
                <a:srgbClr val="E06666"/>
              </a:solidFill>
            </a:endParaRPr>
          </a:p>
        </p:txBody>
      </p:sp>
      <p:sp>
        <p:nvSpPr>
          <p:cNvPr id="380" name="Google Shape;380;p47"/>
          <p:cNvSpPr txBox="1"/>
          <p:nvPr>
            <p:ph idx="1" type="body"/>
          </p:nvPr>
        </p:nvSpPr>
        <p:spPr>
          <a:xfrm>
            <a:off x="-78300" y="2971800"/>
            <a:ext cx="2584800" cy="121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None/>
            </a:pPr>
            <a:r>
              <a:rPr b="1" lang="en" sz="1800">
                <a:solidFill>
                  <a:srgbClr val="E06666"/>
                </a:solidFill>
              </a:rPr>
              <a:t>of Americans believe that vaccines alter your DNA</a:t>
            </a:r>
            <a:endParaRPr b="1" sz="1500" u="sng">
              <a:solidFill>
                <a:srgbClr val="E06666"/>
              </a:solidFill>
            </a:endParaRPr>
          </a:p>
        </p:txBody>
      </p:sp>
      <p:sp>
        <p:nvSpPr>
          <p:cNvPr id="381" name="Google Shape;381;p47"/>
          <p:cNvSpPr txBox="1"/>
          <p:nvPr>
            <p:ph idx="4" type="title"/>
          </p:nvPr>
        </p:nvSpPr>
        <p:spPr>
          <a:xfrm>
            <a:off x="80350" y="152050"/>
            <a:ext cx="5031000" cy="9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700"/>
              <a:t>INFORMATIONAL</a:t>
            </a:r>
            <a:endParaRPr sz="4700"/>
          </a:p>
          <a:p>
            <a:pPr indent="0" lvl="0" marL="0" rtl="0" algn="l">
              <a:spcBef>
                <a:spcPts val="0"/>
              </a:spcBef>
              <a:spcAft>
                <a:spcPts val="0"/>
              </a:spcAft>
              <a:buNone/>
            </a:pPr>
            <a:r>
              <a:rPr lang="en" sz="4700"/>
              <a:t>EPIDEMIC</a:t>
            </a:r>
            <a:endParaRPr sz="47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Conference Event Presentation">
  <a:themeElements>
    <a:clrScheme name="Simple Light">
      <a:dk1>
        <a:srgbClr val="000000"/>
      </a:dk1>
      <a:lt1>
        <a:srgbClr val="FFFFFF"/>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66666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